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86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B781C-3DA1-4E0B-80BB-3B53BA91D4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097304-8843-41C4-9AA8-58350044BC25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</a:rPr>
            <a:t>Provision of advice on the removal of impediments to, and creation of incentives for export oriented production</a:t>
          </a:r>
        </a:p>
      </dgm:t>
    </dgm:pt>
    <dgm:pt modelId="{CA192B27-CEF0-45D3-995F-AFB6D2D5FF59}" type="parTrans" cxnId="{9BF0DA71-BEE0-475D-A4C5-9A2F3A80C8DC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618CCBA4-713E-4AD2-83CB-85DBDE1C5D55}" type="sibTrans" cxnId="{9BF0DA71-BEE0-475D-A4C5-9A2F3A80C8DC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9277BD71-69D0-4EEB-83E0-9EF72AF7D854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</a:rPr>
            <a:t>Regulation and administration of approved activities within the export processing zones</a:t>
          </a:r>
        </a:p>
      </dgm:t>
    </dgm:pt>
    <dgm:pt modelId="{ECB220F2-4B32-4DCC-AF77-D728679BEF63}" type="parTrans" cxnId="{B9F872DF-608E-4D57-B4FD-F93390C758E5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8D64592D-14FB-45EF-BCF9-ED46C031E173}" type="sibTrans" cxnId="{B9F872DF-608E-4D57-B4FD-F93390C758E5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F5CE099C-E62A-4176-BCA3-5444028F20EB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</a:rPr>
            <a:t>Protection of government revenues and foreign currency earnings</a:t>
          </a:r>
        </a:p>
      </dgm:t>
    </dgm:pt>
    <dgm:pt modelId="{BDE7AAC5-E647-403A-899E-04412E86C3F5}" type="parTrans" cxnId="{8522A515-10F5-42F0-8166-4ABE23673E2E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0DCF75E9-B5B3-4860-8E73-E356D1649B70}" type="sibTrans" cxnId="{8522A515-10F5-42F0-8166-4ABE23673E2E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854CA397-076E-489C-8FDA-AA3AB8AD58A4}" type="pres">
      <dgm:prSet presAssocID="{B9DB781C-3DA1-4E0B-80BB-3B53BA91D4BE}" presName="Name0" presStyleCnt="0">
        <dgm:presLayoutVars>
          <dgm:chMax val="7"/>
          <dgm:chPref val="7"/>
          <dgm:dir/>
        </dgm:presLayoutVars>
      </dgm:prSet>
      <dgm:spPr/>
    </dgm:pt>
    <dgm:pt modelId="{6894FC8E-5742-48AC-BE98-8E153810ECDC}" type="pres">
      <dgm:prSet presAssocID="{B9DB781C-3DA1-4E0B-80BB-3B53BA91D4BE}" presName="Name1" presStyleCnt="0"/>
      <dgm:spPr/>
    </dgm:pt>
    <dgm:pt modelId="{1C987892-FB68-498F-A733-59FAAB4137F1}" type="pres">
      <dgm:prSet presAssocID="{B9DB781C-3DA1-4E0B-80BB-3B53BA91D4BE}" presName="cycle" presStyleCnt="0"/>
      <dgm:spPr/>
    </dgm:pt>
    <dgm:pt modelId="{65F74491-DB23-4CBD-A5E8-8499FFABAB97}" type="pres">
      <dgm:prSet presAssocID="{B9DB781C-3DA1-4E0B-80BB-3B53BA91D4BE}" presName="srcNode" presStyleLbl="node1" presStyleIdx="0" presStyleCnt="3"/>
      <dgm:spPr/>
    </dgm:pt>
    <dgm:pt modelId="{8FB941BE-2849-4901-A648-F311FEB85B43}" type="pres">
      <dgm:prSet presAssocID="{B9DB781C-3DA1-4E0B-80BB-3B53BA91D4BE}" presName="conn" presStyleLbl="parChTrans1D2" presStyleIdx="0" presStyleCnt="1"/>
      <dgm:spPr/>
    </dgm:pt>
    <dgm:pt modelId="{D639A5BE-62E4-421A-8F1F-5573746B1923}" type="pres">
      <dgm:prSet presAssocID="{B9DB781C-3DA1-4E0B-80BB-3B53BA91D4BE}" presName="extraNode" presStyleLbl="node1" presStyleIdx="0" presStyleCnt="3"/>
      <dgm:spPr/>
    </dgm:pt>
    <dgm:pt modelId="{0F15F74E-5F61-4AE9-8A46-14A91F9AA27D}" type="pres">
      <dgm:prSet presAssocID="{B9DB781C-3DA1-4E0B-80BB-3B53BA91D4BE}" presName="dstNode" presStyleLbl="node1" presStyleIdx="0" presStyleCnt="3"/>
      <dgm:spPr/>
    </dgm:pt>
    <dgm:pt modelId="{0B17DE2F-BC16-4898-81FB-1192A0AC1D19}" type="pres">
      <dgm:prSet presAssocID="{70097304-8843-41C4-9AA8-58350044BC25}" presName="text_1" presStyleLbl="node1" presStyleIdx="0" presStyleCnt="3">
        <dgm:presLayoutVars>
          <dgm:bulletEnabled val="1"/>
        </dgm:presLayoutVars>
      </dgm:prSet>
      <dgm:spPr/>
    </dgm:pt>
    <dgm:pt modelId="{4321F217-C3BF-4B7A-8E74-F05617B25031}" type="pres">
      <dgm:prSet presAssocID="{70097304-8843-41C4-9AA8-58350044BC25}" presName="accent_1" presStyleCnt="0"/>
      <dgm:spPr/>
    </dgm:pt>
    <dgm:pt modelId="{2CD25A4C-51EE-4C1A-B8F9-0B006386D4A5}" type="pres">
      <dgm:prSet presAssocID="{70097304-8843-41C4-9AA8-58350044BC25}" presName="accentRepeatNode" presStyleLbl="solidFgAcc1" presStyleIdx="0" presStyleCnt="3"/>
      <dgm:spPr/>
    </dgm:pt>
    <dgm:pt modelId="{0A88EB4F-CEA1-4511-88C5-AF8DFD4DAE45}" type="pres">
      <dgm:prSet presAssocID="{9277BD71-69D0-4EEB-83E0-9EF72AF7D854}" presName="text_2" presStyleLbl="node1" presStyleIdx="1" presStyleCnt="3">
        <dgm:presLayoutVars>
          <dgm:bulletEnabled val="1"/>
        </dgm:presLayoutVars>
      </dgm:prSet>
      <dgm:spPr/>
    </dgm:pt>
    <dgm:pt modelId="{7D60A767-6D1B-4221-9739-F54B0FE13156}" type="pres">
      <dgm:prSet presAssocID="{9277BD71-69D0-4EEB-83E0-9EF72AF7D854}" presName="accent_2" presStyleCnt="0"/>
      <dgm:spPr/>
    </dgm:pt>
    <dgm:pt modelId="{4B646282-E0E6-4D84-9D85-31DCA875D307}" type="pres">
      <dgm:prSet presAssocID="{9277BD71-69D0-4EEB-83E0-9EF72AF7D854}" presName="accentRepeatNode" presStyleLbl="solidFgAcc1" presStyleIdx="1" presStyleCnt="3"/>
      <dgm:spPr/>
    </dgm:pt>
    <dgm:pt modelId="{E2563A68-AF30-437F-AE20-F99BAE39AD4E}" type="pres">
      <dgm:prSet presAssocID="{F5CE099C-E62A-4176-BCA3-5444028F20EB}" presName="text_3" presStyleLbl="node1" presStyleIdx="2" presStyleCnt="3">
        <dgm:presLayoutVars>
          <dgm:bulletEnabled val="1"/>
        </dgm:presLayoutVars>
      </dgm:prSet>
      <dgm:spPr/>
    </dgm:pt>
    <dgm:pt modelId="{26B4D9EC-27D8-4AFD-9DF1-DE20511C490B}" type="pres">
      <dgm:prSet presAssocID="{F5CE099C-E62A-4176-BCA3-5444028F20EB}" presName="accent_3" presStyleCnt="0"/>
      <dgm:spPr/>
    </dgm:pt>
    <dgm:pt modelId="{7F4E03AB-6A99-467D-B227-470EEACC5E5E}" type="pres">
      <dgm:prSet presAssocID="{F5CE099C-E62A-4176-BCA3-5444028F20EB}" presName="accentRepeatNode" presStyleLbl="solidFgAcc1" presStyleIdx="2" presStyleCnt="3"/>
      <dgm:spPr/>
    </dgm:pt>
  </dgm:ptLst>
  <dgm:cxnLst>
    <dgm:cxn modelId="{35D6EB03-E8DA-4B76-A9A4-8BE1DCF73049}" type="presOf" srcId="{9277BD71-69D0-4EEB-83E0-9EF72AF7D854}" destId="{0A88EB4F-CEA1-4511-88C5-AF8DFD4DAE45}" srcOrd="0" destOrd="0" presId="urn:microsoft.com/office/officeart/2008/layout/VerticalCurvedList"/>
    <dgm:cxn modelId="{8522A515-10F5-42F0-8166-4ABE23673E2E}" srcId="{B9DB781C-3DA1-4E0B-80BB-3B53BA91D4BE}" destId="{F5CE099C-E62A-4176-BCA3-5444028F20EB}" srcOrd="2" destOrd="0" parTransId="{BDE7AAC5-E647-403A-899E-04412E86C3F5}" sibTransId="{0DCF75E9-B5B3-4860-8E73-E356D1649B70}"/>
    <dgm:cxn modelId="{ADB7502D-426C-4F1A-A464-EB2DDD46FDD3}" type="presOf" srcId="{B9DB781C-3DA1-4E0B-80BB-3B53BA91D4BE}" destId="{854CA397-076E-489C-8FDA-AA3AB8AD58A4}" srcOrd="0" destOrd="0" presId="urn:microsoft.com/office/officeart/2008/layout/VerticalCurvedList"/>
    <dgm:cxn modelId="{F7DFB748-412A-493F-8CDF-B7B6E56D421D}" type="presOf" srcId="{70097304-8843-41C4-9AA8-58350044BC25}" destId="{0B17DE2F-BC16-4898-81FB-1192A0AC1D19}" srcOrd="0" destOrd="0" presId="urn:microsoft.com/office/officeart/2008/layout/VerticalCurvedList"/>
    <dgm:cxn modelId="{3551D54E-F7D5-4DFA-92C1-AA216435EB0D}" type="presOf" srcId="{F5CE099C-E62A-4176-BCA3-5444028F20EB}" destId="{E2563A68-AF30-437F-AE20-F99BAE39AD4E}" srcOrd="0" destOrd="0" presId="urn:microsoft.com/office/officeart/2008/layout/VerticalCurvedList"/>
    <dgm:cxn modelId="{9BF0DA71-BEE0-475D-A4C5-9A2F3A80C8DC}" srcId="{B9DB781C-3DA1-4E0B-80BB-3B53BA91D4BE}" destId="{70097304-8843-41C4-9AA8-58350044BC25}" srcOrd="0" destOrd="0" parTransId="{CA192B27-CEF0-45D3-995F-AFB6D2D5FF59}" sibTransId="{618CCBA4-713E-4AD2-83CB-85DBDE1C5D55}"/>
    <dgm:cxn modelId="{EFC8028F-54A5-4331-A8DF-373019C16450}" type="presOf" srcId="{618CCBA4-713E-4AD2-83CB-85DBDE1C5D55}" destId="{8FB941BE-2849-4901-A648-F311FEB85B43}" srcOrd="0" destOrd="0" presId="urn:microsoft.com/office/officeart/2008/layout/VerticalCurvedList"/>
    <dgm:cxn modelId="{B9F872DF-608E-4D57-B4FD-F93390C758E5}" srcId="{B9DB781C-3DA1-4E0B-80BB-3B53BA91D4BE}" destId="{9277BD71-69D0-4EEB-83E0-9EF72AF7D854}" srcOrd="1" destOrd="0" parTransId="{ECB220F2-4B32-4DCC-AF77-D728679BEF63}" sibTransId="{8D64592D-14FB-45EF-BCF9-ED46C031E173}"/>
    <dgm:cxn modelId="{A9F4BFC7-4901-42E1-8836-605CA731CA96}" type="presParOf" srcId="{854CA397-076E-489C-8FDA-AA3AB8AD58A4}" destId="{6894FC8E-5742-48AC-BE98-8E153810ECDC}" srcOrd="0" destOrd="0" presId="urn:microsoft.com/office/officeart/2008/layout/VerticalCurvedList"/>
    <dgm:cxn modelId="{1939C439-5C02-4E5A-B874-5A11757E2D5A}" type="presParOf" srcId="{6894FC8E-5742-48AC-BE98-8E153810ECDC}" destId="{1C987892-FB68-498F-A733-59FAAB4137F1}" srcOrd="0" destOrd="0" presId="urn:microsoft.com/office/officeart/2008/layout/VerticalCurvedList"/>
    <dgm:cxn modelId="{72F12A9E-C608-41A1-AD23-C0422EED23FA}" type="presParOf" srcId="{1C987892-FB68-498F-A733-59FAAB4137F1}" destId="{65F74491-DB23-4CBD-A5E8-8499FFABAB97}" srcOrd="0" destOrd="0" presId="urn:microsoft.com/office/officeart/2008/layout/VerticalCurvedList"/>
    <dgm:cxn modelId="{F4FF0BA6-0D3D-4916-9B56-68CDC8834EED}" type="presParOf" srcId="{1C987892-FB68-498F-A733-59FAAB4137F1}" destId="{8FB941BE-2849-4901-A648-F311FEB85B43}" srcOrd="1" destOrd="0" presId="urn:microsoft.com/office/officeart/2008/layout/VerticalCurvedList"/>
    <dgm:cxn modelId="{354AA3FF-2B38-480D-88FF-7D7A7A087E65}" type="presParOf" srcId="{1C987892-FB68-498F-A733-59FAAB4137F1}" destId="{D639A5BE-62E4-421A-8F1F-5573746B1923}" srcOrd="2" destOrd="0" presId="urn:microsoft.com/office/officeart/2008/layout/VerticalCurvedList"/>
    <dgm:cxn modelId="{5B9B7EF1-5021-4095-A4CA-6B4C03BDD03D}" type="presParOf" srcId="{1C987892-FB68-498F-A733-59FAAB4137F1}" destId="{0F15F74E-5F61-4AE9-8A46-14A91F9AA27D}" srcOrd="3" destOrd="0" presId="urn:microsoft.com/office/officeart/2008/layout/VerticalCurvedList"/>
    <dgm:cxn modelId="{6DACA31B-5C24-4DBD-BF3B-760A81E9C188}" type="presParOf" srcId="{6894FC8E-5742-48AC-BE98-8E153810ECDC}" destId="{0B17DE2F-BC16-4898-81FB-1192A0AC1D19}" srcOrd="1" destOrd="0" presId="urn:microsoft.com/office/officeart/2008/layout/VerticalCurvedList"/>
    <dgm:cxn modelId="{6FCB505E-AB94-4C9F-891E-09E130E43F39}" type="presParOf" srcId="{6894FC8E-5742-48AC-BE98-8E153810ECDC}" destId="{4321F217-C3BF-4B7A-8E74-F05617B25031}" srcOrd="2" destOrd="0" presId="urn:microsoft.com/office/officeart/2008/layout/VerticalCurvedList"/>
    <dgm:cxn modelId="{A5869E54-885E-46D6-8070-4E2FFF25B280}" type="presParOf" srcId="{4321F217-C3BF-4B7A-8E74-F05617B25031}" destId="{2CD25A4C-51EE-4C1A-B8F9-0B006386D4A5}" srcOrd="0" destOrd="0" presId="urn:microsoft.com/office/officeart/2008/layout/VerticalCurvedList"/>
    <dgm:cxn modelId="{FDFC7E8B-BD04-4B88-9547-B94653D8BB4F}" type="presParOf" srcId="{6894FC8E-5742-48AC-BE98-8E153810ECDC}" destId="{0A88EB4F-CEA1-4511-88C5-AF8DFD4DAE45}" srcOrd="3" destOrd="0" presId="urn:microsoft.com/office/officeart/2008/layout/VerticalCurvedList"/>
    <dgm:cxn modelId="{03266914-B2F6-404B-A739-136B5701115C}" type="presParOf" srcId="{6894FC8E-5742-48AC-BE98-8E153810ECDC}" destId="{7D60A767-6D1B-4221-9739-F54B0FE13156}" srcOrd="4" destOrd="0" presId="urn:microsoft.com/office/officeart/2008/layout/VerticalCurvedList"/>
    <dgm:cxn modelId="{2EDDB3CA-75F0-4137-8472-4157DD8D3B65}" type="presParOf" srcId="{7D60A767-6D1B-4221-9739-F54B0FE13156}" destId="{4B646282-E0E6-4D84-9D85-31DCA875D307}" srcOrd="0" destOrd="0" presId="urn:microsoft.com/office/officeart/2008/layout/VerticalCurvedList"/>
    <dgm:cxn modelId="{B3CEB3E9-6FC1-4172-9EB2-B2AD815C9D45}" type="presParOf" srcId="{6894FC8E-5742-48AC-BE98-8E153810ECDC}" destId="{E2563A68-AF30-437F-AE20-F99BAE39AD4E}" srcOrd="5" destOrd="0" presId="urn:microsoft.com/office/officeart/2008/layout/VerticalCurvedList"/>
    <dgm:cxn modelId="{61ED0B0A-57FB-4665-B19B-8B7B225EA17A}" type="presParOf" srcId="{6894FC8E-5742-48AC-BE98-8E153810ECDC}" destId="{26B4D9EC-27D8-4AFD-9DF1-DE20511C490B}" srcOrd="6" destOrd="0" presId="urn:microsoft.com/office/officeart/2008/layout/VerticalCurvedList"/>
    <dgm:cxn modelId="{9E224E21-EE64-4894-AE1D-4DB064F4EECB}" type="presParOf" srcId="{26B4D9EC-27D8-4AFD-9DF1-DE20511C490B}" destId="{7F4E03AB-6A99-467D-B227-470EEACC5E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781C-3DA1-4E0B-80BB-3B53BA91D4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97304-8843-41C4-9AA8-58350044BC25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  <a:ea typeface="Arial"/>
              <a:cs typeface="Arial"/>
              <a:sym typeface="Arial"/>
            </a:rPr>
            <a:t>Generation of employment opportunities </a:t>
          </a:r>
          <a:endParaRPr lang="en-US" dirty="0">
            <a:latin typeface="Maiandra GD" panose="020E0502030308020204" pitchFamily="34" charset="0"/>
          </a:endParaRPr>
        </a:p>
      </dgm:t>
    </dgm:pt>
    <dgm:pt modelId="{CA192B27-CEF0-45D3-995F-AFB6D2D5FF59}" type="parTrans" cxnId="{9BF0DA71-BEE0-475D-A4C5-9A2F3A80C8DC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618CCBA4-713E-4AD2-83CB-85DBDE1C5D55}" type="sibTrans" cxnId="{9BF0DA71-BEE0-475D-A4C5-9A2F3A80C8DC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9277BD71-69D0-4EEB-83E0-9EF72AF7D854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</a:rPr>
            <a:t>Promotion and diversification of exports</a:t>
          </a:r>
        </a:p>
      </dgm:t>
    </dgm:pt>
    <dgm:pt modelId="{ECB220F2-4B32-4DCC-AF77-D728679BEF63}" type="parTrans" cxnId="{B9F872DF-608E-4D57-B4FD-F93390C758E5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8D64592D-14FB-45EF-BCF9-ED46C031E173}" type="sibTrans" cxnId="{B9F872DF-608E-4D57-B4FD-F93390C758E5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F5CE099C-E62A-4176-BCA3-5444028F20EB}">
      <dgm:prSet phldrT="[Text]"/>
      <dgm:spPr/>
      <dgm:t>
        <a:bodyPr/>
        <a:lstStyle/>
        <a:p>
          <a:r>
            <a:rPr lang="en-US" dirty="0">
              <a:latin typeface="Maiandra GD" panose="020E0502030308020204" pitchFamily="34" charset="0"/>
            </a:rPr>
            <a:t>Attracting new productive investments </a:t>
          </a:r>
        </a:p>
      </dgm:t>
    </dgm:pt>
    <dgm:pt modelId="{BDE7AAC5-E647-403A-899E-04412E86C3F5}" type="parTrans" cxnId="{8522A515-10F5-42F0-8166-4ABE23673E2E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0DCF75E9-B5B3-4860-8E73-E356D1649B70}" type="sibTrans" cxnId="{8522A515-10F5-42F0-8166-4ABE23673E2E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A2301CF2-2414-4235-8C59-E01884B947C3}">
      <dgm:prSet/>
      <dgm:spPr/>
      <dgm:t>
        <a:bodyPr/>
        <a:lstStyle/>
        <a:p>
          <a:r>
            <a:rPr lang="en-US" dirty="0"/>
            <a:t>Development of backward linkages</a:t>
          </a:r>
        </a:p>
      </dgm:t>
    </dgm:pt>
    <dgm:pt modelId="{216EAD9A-F703-47C7-8268-A43A60F8D834}" type="parTrans" cxnId="{3E1C237F-B47D-440A-B97D-C3DC1CAF76DF}">
      <dgm:prSet/>
      <dgm:spPr/>
      <dgm:t>
        <a:bodyPr/>
        <a:lstStyle/>
        <a:p>
          <a:endParaRPr lang="en-US"/>
        </a:p>
      </dgm:t>
    </dgm:pt>
    <dgm:pt modelId="{8C62A74F-EF56-4904-AF82-7ED62622BC21}" type="sibTrans" cxnId="{3E1C237F-B47D-440A-B97D-C3DC1CAF76DF}">
      <dgm:prSet/>
      <dgm:spPr/>
      <dgm:t>
        <a:bodyPr/>
        <a:lstStyle/>
        <a:p>
          <a:endParaRPr lang="en-US"/>
        </a:p>
      </dgm:t>
    </dgm:pt>
    <dgm:pt modelId="{A30D6A6D-B933-4689-8A91-4094F3933351}">
      <dgm:prSet/>
      <dgm:spPr/>
      <dgm:t>
        <a:bodyPr/>
        <a:lstStyle/>
        <a:p>
          <a:r>
            <a:rPr lang="en-US" dirty="0"/>
            <a:t>Skills and technology transfer</a:t>
          </a:r>
        </a:p>
      </dgm:t>
    </dgm:pt>
    <dgm:pt modelId="{B5591070-FAE8-4B82-9326-E416B2C5E40A}" type="parTrans" cxnId="{4CF26348-BF1E-4F00-89D3-BB66F009F787}">
      <dgm:prSet/>
      <dgm:spPr/>
      <dgm:t>
        <a:bodyPr/>
        <a:lstStyle/>
        <a:p>
          <a:endParaRPr lang="en-US"/>
        </a:p>
      </dgm:t>
    </dgm:pt>
    <dgm:pt modelId="{C2AC19A3-6526-42E5-BCD6-4D65BB2CE64A}" type="sibTrans" cxnId="{4CF26348-BF1E-4F00-89D3-BB66F009F787}">
      <dgm:prSet/>
      <dgm:spPr/>
      <dgm:t>
        <a:bodyPr/>
        <a:lstStyle/>
        <a:p>
          <a:endParaRPr lang="en-US"/>
        </a:p>
      </dgm:t>
    </dgm:pt>
    <dgm:pt modelId="{854CA397-076E-489C-8FDA-AA3AB8AD58A4}" type="pres">
      <dgm:prSet presAssocID="{B9DB781C-3DA1-4E0B-80BB-3B53BA91D4BE}" presName="Name0" presStyleCnt="0">
        <dgm:presLayoutVars>
          <dgm:chMax val="7"/>
          <dgm:chPref val="7"/>
          <dgm:dir/>
        </dgm:presLayoutVars>
      </dgm:prSet>
      <dgm:spPr/>
    </dgm:pt>
    <dgm:pt modelId="{6894FC8E-5742-48AC-BE98-8E153810ECDC}" type="pres">
      <dgm:prSet presAssocID="{B9DB781C-3DA1-4E0B-80BB-3B53BA91D4BE}" presName="Name1" presStyleCnt="0"/>
      <dgm:spPr/>
    </dgm:pt>
    <dgm:pt modelId="{1C987892-FB68-498F-A733-59FAAB4137F1}" type="pres">
      <dgm:prSet presAssocID="{B9DB781C-3DA1-4E0B-80BB-3B53BA91D4BE}" presName="cycle" presStyleCnt="0"/>
      <dgm:spPr/>
    </dgm:pt>
    <dgm:pt modelId="{65F74491-DB23-4CBD-A5E8-8499FFABAB97}" type="pres">
      <dgm:prSet presAssocID="{B9DB781C-3DA1-4E0B-80BB-3B53BA91D4BE}" presName="srcNode" presStyleLbl="node1" presStyleIdx="0" presStyleCnt="5"/>
      <dgm:spPr/>
    </dgm:pt>
    <dgm:pt modelId="{8FB941BE-2849-4901-A648-F311FEB85B43}" type="pres">
      <dgm:prSet presAssocID="{B9DB781C-3DA1-4E0B-80BB-3B53BA91D4BE}" presName="conn" presStyleLbl="parChTrans1D2" presStyleIdx="0" presStyleCnt="1"/>
      <dgm:spPr/>
    </dgm:pt>
    <dgm:pt modelId="{D639A5BE-62E4-421A-8F1F-5573746B1923}" type="pres">
      <dgm:prSet presAssocID="{B9DB781C-3DA1-4E0B-80BB-3B53BA91D4BE}" presName="extraNode" presStyleLbl="node1" presStyleIdx="0" presStyleCnt="5"/>
      <dgm:spPr/>
    </dgm:pt>
    <dgm:pt modelId="{0F15F74E-5F61-4AE9-8A46-14A91F9AA27D}" type="pres">
      <dgm:prSet presAssocID="{B9DB781C-3DA1-4E0B-80BB-3B53BA91D4BE}" presName="dstNode" presStyleLbl="node1" presStyleIdx="0" presStyleCnt="5"/>
      <dgm:spPr/>
    </dgm:pt>
    <dgm:pt modelId="{0B17DE2F-BC16-4898-81FB-1192A0AC1D19}" type="pres">
      <dgm:prSet presAssocID="{70097304-8843-41C4-9AA8-58350044BC25}" presName="text_1" presStyleLbl="node1" presStyleIdx="0" presStyleCnt="5">
        <dgm:presLayoutVars>
          <dgm:bulletEnabled val="1"/>
        </dgm:presLayoutVars>
      </dgm:prSet>
      <dgm:spPr/>
    </dgm:pt>
    <dgm:pt modelId="{4321F217-C3BF-4B7A-8E74-F05617B25031}" type="pres">
      <dgm:prSet presAssocID="{70097304-8843-41C4-9AA8-58350044BC25}" presName="accent_1" presStyleCnt="0"/>
      <dgm:spPr/>
    </dgm:pt>
    <dgm:pt modelId="{2CD25A4C-51EE-4C1A-B8F9-0B006386D4A5}" type="pres">
      <dgm:prSet presAssocID="{70097304-8843-41C4-9AA8-58350044BC25}" presName="accentRepeatNode" presStyleLbl="solidFgAcc1" presStyleIdx="0" presStyleCnt="5"/>
      <dgm:spPr/>
    </dgm:pt>
    <dgm:pt modelId="{0A88EB4F-CEA1-4511-88C5-AF8DFD4DAE45}" type="pres">
      <dgm:prSet presAssocID="{9277BD71-69D0-4EEB-83E0-9EF72AF7D854}" presName="text_2" presStyleLbl="node1" presStyleIdx="1" presStyleCnt="5">
        <dgm:presLayoutVars>
          <dgm:bulletEnabled val="1"/>
        </dgm:presLayoutVars>
      </dgm:prSet>
      <dgm:spPr/>
    </dgm:pt>
    <dgm:pt modelId="{7D60A767-6D1B-4221-9739-F54B0FE13156}" type="pres">
      <dgm:prSet presAssocID="{9277BD71-69D0-4EEB-83E0-9EF72AF7D854}" presName="accent_2" presStyleCnt="0"/>
      <dgm:spPr/>
    </dgm:pt>
    <dgm:pt modelId="{4B646282-E0E6-4D84-9D85-31DCA875D307}" type="pres">
      <dgm:prSet presAssocID="{9277BD71-69D0-4EEB-83E0-9EF72AF7D854}" presName="accentRepeatNode" presStyleLbl="solidFgAcc1" presStyleIdx="1" presStyleCnt="5"/>
      <dgm:spPr/>
    </dgm:pt>
    <dgm:pt modelId="{E2563A68-AF30-437F-AE20-F99BAE39AD4E}" type="pres">
      <dgm:prSet presAssocID="{F5CE099C-E62A-4176-BCA3-5444028F20EB}" presName="text_3" presStyleLbl="node1" presStyleIdx="2" presStyleCnt="5">
        <dgm:presLayoutVars>
          <dgm:bulletEnabled val="1"/>
        </dgm:presLayoutVars>
      </dgm:prSet>
      <dgm:spPr/>
    </dgm:pt>
    <dgm:pt modelId="{26B4D9EC-27D8-4AFD-9DF1-DE20511C490B}" type="pres">
      <dgm:prSet presAssocID="{F5CE099C-E62A-4176-BCA3-5444028F20EB}" presName="accent_3" presStyleCnt="0"/>
      <dgm:spPr/>
    </dgm:pt>
    <dgm:pt modelId="{7F4E03AB-6A99-467D-B227-470EEACC5E5E}" type="pres">
      <dgm:prSet presAssocID="{F5CE099C-E62A-4176-BCA3-5444028F20EB}" presName="accentRepeatNode" presStyleLbl="solidFgAcc1" presStyleIdx="2" presStyleCnt="5"/>
      <dgm:spPr/>
    </dgm:pt>
    <dgm:pt modelId="{D42C5E60-B56A-485E-A4BE-780B02923E0D}" type="pres">
      <dgm:prSet presAssocID="{A2301CF2-2414-4235-8C59-E01884B947C3}" presName="text_4" presStyleLbl="node1" presStyleIdx="3" presStyleCnt="5">
        <dgm:presLayoutVars>
          <dgm:bulletEnabled val="1"/>
        </dgm:presLayoutVars>
      </dgm:prSet>
      <dgm:spPr/>
    </dgm:pt>
    <dgm:pt modelId="{DE79507D-AF68-495B-8CF8-DA6EE2DF521B}" type="pres">
      <dgm:prSet presAssocID="{A2301CF2-2414-4235-8C59-E01884B947C3}" presName="accent_4" presStyleCnt="0"/>
      <dgm:spPr/>
    </dgm:pt>
    <dgm:pt modelId="{F1692358-C1C3-460B-A196-784DD745FFFF}" type="pres">
      <dgm:prSet presAssocID="{A2301CF2-2414-4235-8C59-E01884B947C3}" presName="accentRepeatNode" presStyleLbl="solidFgAcc1" presStyleIdx="3" presStyleCnt="5"/>
      <dgm:spPr/>
    </dgm:pt>
    <dgm:pt modelId="{541E8F33-404F-4758-94CC-4A31CC5E40FC}" type="pres">
      <dgm:prSet presAssocID="{A30D6A6D-B933-4689-8A91-4094F3933351}" presName="text_5" presStyleLbl="node1" presStyleIdx="4" presStyleCnt="5">
        <dgm:presLayoutVars>
          <dgm:bulletEnabled val="1"/>
        </dgm:presLayoutVars>
      </dgm:prSet>
      <dgm:spPr/>
    </dgm:pt>
    <dgm:pt modelId="{B68E80E9-4E59-4379-9C7A-A686665EC66F}" type="pres">
      <dgm:prSet presAssocID="{A30D6A6D-B933-4689-8A91-4094F3933351}" presName="accent_5" presStyleCnt="0"/>
      <dgm:spPr/>
    </dgm:pt>
    <dgm:pt modelId="{E89067B4-F34A-4676-BE12-570F89BBDFF8}" type="pres">
      <dgm:prSet presAssocID="{A30D6A6D-B933-4689-8A91-4094F3933351}" presName="accentRepeatNode" presStyleLbl="solidFgAcc1" presStyleIdx="4" presStyleCnt="5"/>
      <dgm:spPr/>
    </dgm:pt>
  </dgm:ptLst>
  <dgm:cxnLst>
    <dgm:cxn modelId="{35D6EB03-E8DA-4B76-A9A4-8BE1DCF73049}" type="presOf" srcId="{9277BD71-69D0-4EEB-83E0-9EF72AF7D854}" destId="{0A88EB4F-CEA1-4511-88C5-AF8DFD4DAE45}" srcOrd="0" destOrd="0" presId="urn:microsoft.com/office/officeart/2008/layout/VerticalCurvedList"/>
    <dgm:cxn modelId="{8522A515-10F5-42F0-8166-4ABE23673E2E}" srcId="{B9DB781C-3DA1-4E0B-80BB-3B53BA91D4BE}" destId="{F5CE099C-E62A-4176-BCA3-5444028F20EB}" srcOrd="2" destOrd="0" parTransId="{BDE7AAC5-E647-403A-899E-04412E86C3F5}" sibTransId="{0DCF75E9-B5B3-4860-8E73-E356D1649B70}"/>
    <dgm:cxn modelId="{CDD16026-AD67-444D-8B35-4D959DD1E7FF}" type="presOf" srcId="{A30D6A6D-B933-4689-8A91-4094F3933351}" destId="{541E8F33-404F-4758-94CC-4A31CC5E40FC}" srcOrd="0" destOrd="0" presId="urn:microsoft.com/office/officeart/2008/layout/VerticalCurvedList"/>
    <dgm:cxn modelId="{ADB7502D-426C-4F1A-A464-EB2DDD46FDD3}" type="presOf" srcId="{B9DB781C-3DA1-4E0B-80BB-3B53BA91D4BE}" destId="{854CA397-076E-489C-8FDA-AA3AB8AD58A4}" srcOrd="0" destOrd="0" presId="urn:microsoft.com/office/officeart/2008/layout/VerticalCurvedList"/>
    <dgm:cxn modelId="{4CF26348-BF1E-4F00-89D3-BB66F009F787}" srcId="{B9DB781C-3DA1-4E0B-80BB-3B53BA91D4BE}" destId="{A30D6A6D-B933-4689-8A91-4094F3933351}" srcOrd="4" destOrd="0" parTransId="{B5591070-FAE8-4B82-9326-E416B2C5E40A}" sibTransId="{C2AC19A3-6526-42E5-BCD6-4D65BB2CE64A}"/>
    <dgm:cxn modelId="{F7DFB748-412A-493F-8CDF-B7B6E56D421D}" type="presOf" srcId="{70097304-8843-41C4-9AA8-58350044BC25}" destId="{0B17DE2F-BC16-4898-81FB-1192A0AC1D19}" srcOrd="0" destOrd="0" presId="urn:microsoft.com/office/officeart/2008/layout/VerticalCurvedList"/>
    <dgm:cxn modelId="{3551D54E-F7D5-4DFA-92C1-AA216435EB0D}" type="presOf" srcId="{F5CE099C-E62A-4176-BCA3-5444028F20EB}" destId="{E2563A68-AF30-437F-AE20-F99BAE39AD4E}" srcOrd="0" destOrd="0" presId="urn:microsoft.com/office/officeart/2008/layout/VerticalCurvedList"/>
    <dgm:cxn modelId="{9BF0DA71-BEE0-475D-A4C5-9A2F3A80C8DC}" srcId="{B9DB781C-3DA1-4E0B-80BB-3B53BA91D4BE}" destId="{70097304-8843-41C4-9AA8-58350044BC25}" srcOrd="0" destOrd="0" parTransId="{CA192B27-CEF0-45D3-995F-AFB6D2D5FF59}" sibTransId="{618CCBA4-713E-4AD2-83CB-85DBDE1C5D55}"/>
    <dgm:cxn modelId="{3E1C237F-B47D-440A-B97D-C3DC1CAF76DF}" srcId="{B9DB781C-3DA1-4E0B-80BB-3B53BA91D4BE}" destId="{A2301CF2-2414-4235-8C59-E01884B947C3}" srcOrd="3" destOrd="0" parTransId="{216EAD9A-F703-47C7-8268-A43A60F8D834}" sibTransId="{8C62A74F-EF56-4904-AF82-7ED62622BC21}"/>
    <dgm:cxn modelId="{EFC8028F-54A5-4331-A8DF-373019C16450}" type="presOf" srcId="{618CCBA4-713E-4AD2-83CB-85DBDE1C5D55}" destId="{8FB941BE-2849-4901-A648-F311FEB85B43}" srcOrd="0" destOrd="0" presId="urn:microsoft.com/office/officeart/2008/layout/VerticalCurvedList"/>
    <dgm:cxn modelId="{9A7BBDAF-8327-4190-8D32-038B238279A6}" type="presOf" srcId="{A2301CF2-2414-4235-8C59-E01884B947C3}" destId="{D42C5E60-B56A-485E-A4BE-780B02923E0D}" srcOrd="0" destOrd="0" presId="urn:microsoft.com/office/officeart/2008/layout/VerticalCurvedList"/>
    <dgm:cxn modelId="{B9F872DF-608E-4D57-B4FD-F93390C758E5}" srcId="{B9DB781C-3DA1-4E0B-80BB-3B53BA91D4BE}" destId="{9277BD71-69D0-4EEB-83E0-9EF72AF7D854}" srcOrd="1" destOrd="0" parTransId="{ECB220F2-4B32-4DCC-AF77-D728679BEF63}" sibTransId="{8D64592D-14FB-45EF-BCF9-ED46C031E173}"/>
    <dgm:cxn modelId="{A9F4BFC7-4901-42E1-8836-605CA731CA96}" type="presParOf" srcId="{854CA397-076E-489C-8FDA-AA3AB8AD58A4}" destId="{6894FC8E-5742-48AC-BE98-8E153810ECDC}" srcOrd="0" destOrd="0" presId="urn:microsoft.com/office/officeart/2008/layout/VerticalCurvedList"/>
    <dgm:cxn modelId="{1939C439-5C02-4E5A-B874-5A11757E2D5A}" type="presParOf" srcId="{6894FC8E-5742-48AC-BE98-8E153810ECDC}" destId="{1C987892-FB68-498F-A733-59FAAB4137F1}" srcOrd="0" destOrd="0" presId="urn:microsoft.com/office/officeart/2008/layout/VerticalCurvedList"/>
    <dgm:cxn modelId="{72F12A9E-C608-41A1-AD23-C0422EED23FA}" type="presParOf" srcId="{1C987892-FB68-498F-A733-59FAAB4137F1}" destId="{65F74491-DB23-4CBD-A5E8-8499FFABAB97}" srcOrd="0" destOrd="0" presId="urn:microsoft.com/office/officeart/2008/layout/VerticalCurvedList"/>
    <dgm:cxn modelId="{F4FF0BA6-0D3D-4916-9B56-68CDC8834EED}" type="presParOf" srcId="{1C987892-FB68-498F-A733-59FAAB4137F1}" destId="{8FB941BE-2849-4901-A648-F311FEB85B43}" srcOrd="1" destOrd="0" presId="urn:microsoft.com/office/officeart/2008/layout/VerticalCurvedList"/>
    <dgm:cxn modelId="{354AA3FF-2B38-480D-88FF-7D7A7A087E65}" type="presParOf" srcId="{1C987892-FB68-498F-A733-59FAAB4137F1}" destId="{D639A5BE-62E4-421A-8F1F-5573746B1923}" srcOrd="2" destOrd="0" presId="urn:microsoft.com/office/officeart/2008/layout/VerticalCurvedList"/>
    <dgm:cxn modelId="{5B9B7EF1-5021-4095-A4CA-6B4C03BDD03D}" type="presParOf" srcId="{1C987892-FB68-498F-A733-59FAAB4137F1}" destId="{0F15F74E-5F61-4AE9-8A46-14A91F9AA27D}" srcOrd="3" destOrd="0" presId="urn:microsoft.com/office/officeart/2008/layout/VerticalCurvedList"/>
    <dgm:cxn modelId="{6DACA31B-5C24-4DBD-BF3B-760A81E9C188}" type="presParOf" srcId="{6894FC8E-5742-48AC-BE98-8E153810ECDC}" destId="{0B17DE2F-BC16-4898-81FB-1192A0AC1D19}" srcOrd="1" destOrd="0" presId="urn:microsoft.com/office/officeart/2008/layout/VerticalCurvedList"/>
    <dgm:cxn modelId="{6FCB505E-AB94-4C9F-891E-09E130E43F39}" type="presParOf" srcId="{6894FC8E-5742-48AC-BE98-8E153810ECDC}" destId="{4321F217-C3BF-4B7A-8E74-F05617B25031}" srcOrd="2" destOrd="0" presId="urn:microsoft.com/office/officeart/2008/layout/VerticalCurvedList"/>
    <dgm:cxn modelId="{A5869E54-885E-46D6-8070-4E2FFF25B280}" type="presParOf" srcId="{4321F217-C3BF-4B7A-8E74-F05617B25031}" destId="{2CD25A4C-51EE-4C1A-B8F9-0B006386D4A5}" srcOrd="0" destOrd="0" presId="urn:microsoft.com/office/officeart/2008/layout/VerticalCurvedList"/>
    <dgm:cxn modelId="{FDFC7E8B-BD04-4B88-9547-B94653D8BB4F}" type="presParOf" srcId="{6894FC8E-5742-48AC-BE98-8E153810ECDC}" destId="{0A88EB4F-CEA1-4511-88C5-AF8DFD4DAE45}" srcOrd="3" destOrd="0" presId="urn:microsoft.com/office/officeart/2008/layout/VerticalCurvedList"/>
    <dgm:cxn modelId="{03266914-B2F6-404B-A739-136B5701115C}" type="presParOf" srcId="{6894FC8E-5742-48AC-BE98-8E153810ECDC}" destId="{7D60A767-6D1B-4221-9739-F54B0FE13156}" srcOrd="4" destOrd="0" presId="urn:microsoft.com/office/officeart/2008/layout/VerticalCurvedList"/>
    <dgm:cxn modelId="{2EDDB3CA-75F0-4137-8472-4157DD8D3B65}" type="presParOf" srcId="{7D60A767-6D1B-4221-9739-F54B0FE13156}" destId="{4B646282-E0E6-4D84-9D85-31DCA875D307}" srcOrd="0" destOrd="0" presId="urn:microsoft.com/office/officeart/2008/layout/VerticalCurvedList"/>
    <dgm:cxn modelId="{B3CEB3E9-6FC1-4172-9EB2-B2AD815C9D45}" type="presParOf" srcId="{6894FC8E-5742-48AC-BE98-8E153810ECDC}" destId="{E2563A68-AF30-437F-AE20-F99BAE39AD4E}" srcOrd="5" destOrd="0" presId="urn:microsoft.com/office/officeart/2008/layout/VerticalCurvedList"/>
    <dgm:cxn modelId="{61ED0B0A-57FB-4665-B19B-8B7B225EA17A}" type="presParOf" srcId="{6894FC8E-5742-48AC-BE98-8E153810ECDC}" destId="{26B4D9EC-27D8-4AFD-9DF1-DE20511C490B}" srcOrd="6" destOrd="0" presId="urn:microsoft.com/office/officeart/2008/layout/VerticalCurvedList"/>
    <dgm:cxn modelId="{9E224E21-EE64-4894-AE1D-4DB064F4EECB}" type="presParOf" srcId="{26B4D9EC-27D8-4AFD-9DF1-DE20511C490B}" destId="{7F4E03AB-6A99-467D-B227-470EEACC5E5E}" srcOrd="0" destOrd="0" presId="urn:microsoft.com/office/officeart/2008/layout/VerticalCurvedList"/>
    <dgm:cxn modelId="{60E58667-6C3A-48D4-83D4-0062D2D0BE0B}" type="presParOf" srcId="{6894FC8E-5742-48AC-BE98-8E153810ECDC}" destId="{D42C5E60-B56A-485E-A4BE-780B02923E0D}" srcOrd="7" destOrd="0" presId="urn:microsoft.com/office/officeart/2008/layout/VerticalCurvedList"/>
    <dgm:cxn modelId="{E0CDBFAF-9C5B-4F1D-AB47-9033D674C0B5}" type="presParOf" srcId="{6894FC8E-5742-48AC-BE98-8E153810ECDC}" destId="{DE79507D-AF68-495B-8CF8-DA6EE2DF521B}" srcOrd="8" destOrd="0" presId="urn:microsoft.com/office/officeart/2008/layout/VerticalCurvedList"/>
    <dgm:cxn modelId="{4035C374-8BD0-4DDB-87C7-6B56658DD745}" type="presParOf" srcId="{DE79507D-AF68-495B-8CF8-DA6EE2DF521B}" destId="{F1692358-C1C3-460B-A196-784DD745FFFF}" srcOrd="0" destOrd="0" presId="urn:microsoft.com/office/officeart/2008/layout/VerticalCurvedList"/>
    <dgm:cxn modelId="{12B2F410-63E4-45F2-A305-6418D08820FD}" type="presParOf" srcId="{6894FC8E-5742-48AC-BE98-8E153810ECDC}" destId="{541E8F33-404F-4758-94CC-4A31CC5E40FC}" srcOrd="9" destOrd="0" presId="urn:microsoft.com/office/officeart/2008/layout/VerticalCurvedList"/>
    <dgm:cxn modelId="{56119779-22C4-43A3-8252-CF8EE9131C4D}" type="presParOf" srcId="{6894FC8E-5742-48AC-BE98-8E153810ECDC}" destId="{B68E80E9-4E59-4379-9C7A-A686665EC66F}" srcOrd="10" destOrd="0" presId="urn:microsoft.com/office/officeart/2008/layout/VerticalCurvedList"/>
    <dgm:cxn modelId="{10DFB745-42BE-4394-B388-4E2900F1845A}" type="presParOf" srcId="{B68E80E9-4E59-4379-9C7A-A686665EC66F}" destId="{E89067B4-F34A-4676-BE12-570F89BBDF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B9F14-78C2-4E1F-B3D2-427DF0A9A32C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5A42AD-1122-47CB-AEEC-EE16CD02F5A5}">
      <dgm:prSet phldrT="[Text]" custT="1"/>
      <dgm:spPr/>
      <dgm:t>
        <a:bodyPr/>
        <a:lstStyle/>
        <a:p>
          <a:pPr algn="l"/>
          <a:r>
            <a:rPr lang="en-US" sz="2000" b="1">
              <a:latin typeface="Maiandra GD" panose="020E0502030308020204" pitchFamily="34" charset="0"/>
            </a:rPr>
            <a:t>Developer / Operator License </a:t>
          </a:r>
        </a:p>
        <a:p>
          <a:pPr algn="l"/>
          <a:r>
            <a:rPr lang="en-US" sz="2000">
              <a:latin typeface="Maiandra GD" panose="020E0502030308020204" pitchFamily="34" charset="0"/>
            </a:rPr>
            <a:t>Construction and leasing out warehouses</a:t>
          </a:r>
          <a:endParaRPr lang="en-US" sz="2000" dirty="0">
            <a:latin typeface="Maiandra GD" panose="020E0502030308020204" pitchFamily="34" charset="0"/>
          </a:endParaRPr>
        </a:p>
      </dgm:t>
    </dgm:pt>
    <dgm:pt modelId="{D056C5E9-7171-4CB2-83F4-AB9E57F0C349}" type="parTrans" cxnId="{7D09F947-552C-4944-8BC4-CABBEBB2BCF7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82B1B062-75C2-4584-95C5-872CFB895651}" type="sibTrans" cxnId="{7D09F947-552C-4944-8BC4-CABBEBB2BCF7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B00B02E2-9435-4B32-9419-CCC3C4F6B2DD}">
      <dgm:prSet phldrT="[Text]" custT="1"/>
      <dgm:spPr/>
      <dgm:t>
        <a:bodyPr/>
        <a:lstStyle/>
        <a:p>
          <a:r>
            <a:rPr lang="en-US" sz="2000" b="1" dirty="0">
              <a:latin typeface="Maiandra GD" panose="020E0502030308020204" pitchFamily="34" charset="0"/>
            </a:rPr>
            <a:t>Enterprise License</a:t>
          </a:r>
        </a:p>
        <a:p>
          <a:r>
            <a:rPr lang="en-US" sz="2000" dirty="0">
              <a:latin typeface="Maiandra GD" panose="020E0502030308020204" pitchFamily="34" charset="0"/>
            </a:rPr>
            <a:t>Manufacturing or Service activities</a:t>
          </a:r>
        </a:p>
      </dgm:t>
    </dgm:pt>
    <dgm:pt modelId="{D08E710E-F162-45BF-BF31-15712A758919}" type="parTrans" cxnId="{82603591-B620-42AB-85DD-FE7090063BAF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F7F88EDC-C253-496F-BF89-5AFED13AC1DF}" type="sibTrans" cxnId="{82603591-B620-42AB-85DD-FE7090063BAF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67B44BBF-E900-4411-A9FB-AA159AA66C3E}">
      <dgm:prSet phldrT="[Text]" custT="1"/>
      <dgm:spPr/>
      <dgm:t>
        <a:bodyPr/>
        <a:lstStyle/>
        <a:p>
          <a:r>
            <a:rPr lang="en-US" sz="2000" b="1" dirty="0">
              <a:latin typeface="Maiandra GD" panose="020E0502030308020204" pitchFamily="34" charset="0"/>
            </a:rPr>
            <a:t>Commercial License</a:t>
          </a:r>
        </a:p>
        <a:p>
          <a:r>
            <a:rPr lang="en-US" sz="2000" dirty="0">
              <a:latin typeface="Maiandra GD" panose="020E0502030308020204" pitchFamily="34" charset="0"/>
            </a:rPr>
            <a:t>Breaking bulk, repackaging, re-labelling and trading</a:t>
          </a:r>
        </a:p>
      </dgm:t>
    </dgm:pt>
    <dgm:pt modelId="{3B3A0D06-0AFC-4D90-A323-4BD961F58CF2}" type="parTrans" cxnId="{99F70ED3-4F9A-41B2-AC60-A12A2161A11F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05A281D3-4379-4A48-A230-76E5BD820D88}" type="sibTrans" cxnId="{99F70ED3-4F9A-41B2-AC60-A12A2161A11F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726EE492-6E57-4383-B8E0-2AACA55E5660}" type="pres">
      <dgm:prSet presAssocID="{F25B9F14-78C2-4E1F-B3D2-427DF0A9A32C}" presName="linear" presStyleCnt="0">
        <dgm:presLayoutVars>
          <dgm:dir/>
          <dgm:resizeHandles val="exact"/>
        </dgm:presLayoutVars>
      </dgm:prSet>
      <dgm:spPr/>
    </dgm:pt>
    <dgm:pt modelId="{EE990BCD-A701-41D1-883B-F16F31FF148F}" type="pres">
      <dgm:prSet presAssocID="{745A42AD-1122-47CB-AEEC-EE16CD02F5A5}" presName="comp" presStyleCnt="0"/>
      <dgm:spPr/>
    </dgm:pt>
    <dgm:pt modelId="{F8E9E342-8032-4F8B-A2C4-D1504D11899D}" type="pres">
      <dgm:prSet presAssocID="{745A42AD-1122-47CB-AEEC-EE16CD02F5A5}" presName="box" presStyleLbl="node1" presStyleIdx="0" presStyleCnt="3" custLinFactNeighborX="-185"/>
      <dgm:spPr/>
    </dgm:pt>
    <dgm:pt modelId="{275F7805-F2F0-4D8C-9763-C50A1036764B}" type="pres">
      <dgm:prSet presAssocID="{745A42AD-1122-47CB-AEEC-EE16CD02F5A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46E889F-27D4-4B4D-B48C-61D12DE9F949}" type="pres">
      <dgm:prSet presAssocID="{745A42AD-1122-47CB-AEEC-EE16CD02F5A5}" presName="text" presStyleLbl="node1" presStyleIdx="0" presStyleCnt="3">
        <dgm:presLayoutVars>
          <dgm:bulletEnabled val="1"/>
        </dgm:presLayoutVars>
      </dgm:prSet>
      <dgm:spPr/>
    </dgm:pt>
    <dgm:pt modelId="{05818B47-47AF-4C8A-A197-9585E1995B89}" type="pres">
      <dgm:prSet presAssocID="{82B1B062-75C2-4584-95C5-872CFB895651}" presName="spacer" presStyleCnt="0"/>
      <dgm:spPr/>
    </dgm:pt>
    <dgm:pt modelId="{657634D4-9FE8-4C56-AB63-1FCE1ED89E9B}" type="pres">
      <dgm:prSet presAssocID="{B00B02E2-9435-4B32-9419-CCC3C4F6B2DD}" presName="comp" presStyleCnt="0"/>
      <dgm:spPr/>
    </dgm:pt>
    <dgm:pt modelId="{79FD4FF0-B98A-495D-A204-89F43B0599C8}" type="pres">
      <dgm:prSet presAssocID="{B00B02E2-9435-4B32-9419-CCC3C4F6B2DD}" presName="box" presStyleLbl="node1" presStyleIdx="1" presStyleCnt="3"/>
      <dgm:spPr/>
    </dgm:pt>
    <dgm:pt modelId="{110037C7-ECF0-4FF6-A9DF-36D9FF944153}" type="pres">
      <dgm:prSet presAssocID="{B00B02E2-9435-4B32-9419-CCC3C4F6B2D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710DAB-5469-4BFC-8965-37313D620BC2}" type="pres">
      <dgm:prSet presAssocID="{B00B02E2-9435-4B32-9419-CCC3C4F6B2DD}" presName="text" presStyleLbl="node1" presStyleIdx="1" presStyleCnt="3">
        <dgm:presLayoutVars>
          <dgm:bulletEnabled val="1"/>
        </dgm:presLayoutVars>
      </dgm:prSet>
      <dgm:spPr/>
    </dgm:pt>
    <dgm:pt modelId="{94D4A583-8DBA-442A-AE6C-936E8AEB09E4}" type="pres">
      <dgm:prSet presAssocID="{F7F88EDC-C253-496F-BF89-5AFED13AC1DF}" presName="spacer" presStyleCnt="0"/>
      <dgm:spPr/>
    </dgm:pt>
    <dgm:pt modelId="{A0AEF71B-7F44-42F1-A2F4-DD0A8B6C1597}" type="pres">
      <dgm:prSet presAssocID="{67B44BBF-E900-4411-A9FB-AA159AA66C3E}" presName="comp" presStyleCnt="0"/>
      <dgm:spPr/>
    </dgm:pt>
    <dgm:pt modelId="{D5CF8459-2156-4FA6-B815-E2599AA0D290}" type="pres">
      <dgm:prSet presAssocID="{67B44BBF-E900-4411-A9FB-AA159AA66C3E}" presName="box" presStyleLbl="node1" presStyleIdx="2" presStyleCnt="3"/>
      <dgm:spPr/>
    </dgm:pt>
    <dgm:pt modelId="{70DA13C5-EA5B-421F-A439-865448F86136}" type="pres">
      <dgm:prSet presAssocID="{67B44BBF-E900-4411-A9FB-AA159AA66C3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5EA725-CCC8-4A8E-94F1-EB28124A62FD}" type="pres">
      <dgm:prSet presAssocID="{67B44BBF-E900-4411-A9FB-AA159AA66C3E}" presName="text" presStyleLbl="node1" presStyleIdx="2" presStyleCnt="3">
        <dgm:presLayoutVars>
          <dgm:bulletEnabled val="1"/>
        </dgm:presLayoutVars>
      </dgm:prSet>
      <dgm:spPr/>
    </dgm:pt>
  </dgm:ptLst>
  <dgm:cxnLst>
    <dgm:cxn modelId="{0C06CA1A-972B-4D83-A8C2-24AAE83E7C33}" type="presOf" srcId="{B00B02E2-9435-4B32-9419-CCC3C4F6B2DD}" destId="{B4710DAB-5469-4BFC-8965-37313D620BC2}" srcOrd="1" destOrd="0" presId="urn:microsoft.com/office/officeart/2005/8/layout/vList4"/>
    <dgm:cxn modelId="{7D09F947-552C-4944-8BC4-CABBEBB2BCF7}" srcId="{F25B9F14-78C2-4E1F-B3D2-427DF0A9A32C}" destId="{745A42AD-1122-47CB-AEEC-EE16CD02F5A5}" srcOrd="0" destOrd="0" parTransId="{D056C5E9-7171-4CB2-83F4-AB9E57F0C349}" sibTransId="{82B1B062-75C2-4584-95C5-872CFB895651}"/>
    <dgm:cxn modelId="{9D86315E-3A2D-4A28-AC16-D1D4223EE6A9}" type="presOf" srcId="{745A42AD-1122-47CB-AEEC-EE16CD02F5A5}" destId="{F8E9E342-8032-4F8B-A2C4-D1504D11899D}" srcOrd="0" destOrd="0" presId="urn:microsoft.com/office/officeart/2005/8/layout/vList4"/>
    <dgm:cxn modelId="{82603591-B620-42AB-85DD-FE7090063BAF}" srcId="{F25B9F14-78C2-4E1F-B3D2-427DF0A9A32C}" destId="{B00B02E2-9435-4B32-9419-CCC3C4F6B2DD}" srcOrd="1" destOrd="0" parTransId="{D08E710E-F162-45BF-BF31-15712A758919}" sibTransId="{F7F88EDC-C253-496F-BF89-5AFED13AC1DF}"/>
    <dgm:cxn modelId="{BC400F9A-058E-46F4-A280-7C2A9F1A7389}" type="presOf" srcId="{B00B02E2-9435-4B32-9419-CCC3C4F6B2DD}" destId="{79FD4FF0-B98A-495D-A204-89F43B0599C8}" srcOrd="0" destOrd="0" presId="urn:microsoft.com/office/officeart/2005/8/layout/vList4"/>
    <dgm:cxn modelId="{E6A0C9AE-5EC4-4096-9BB2-81A2BA0771CC}" type="presOf" srcId="{745A42AD-1122-47CB-AEEC-EE16CD02F5A5}" destId="{B46E889F-27D4-4B4D-B48C-61D12DE9F949}" srcOrd="1" destOrd="0" presId="urn:microsoft.com/office/officeart/2005/8/layout/vList4"/>
    <dgm:cxn modelId="{8A7813BE-93A1-4B53-BA6D-D0B4BE064C72}" type="presOf" srcId="{67B44BBF-E900-4411-A9FB-AA159AA66C3E}" destId="{555EA725-CCC8-4A8E-94F1-EB28124A62FD}" srcOrd="1" destOrd="0" presId="urn:microsoft.com/office/officeart/2005/8/layout/vList4"/>
    <dgm:cxn modelId="{99F70ED3-4F9A-41B2-AC60-A12A2161A11F}" srcId="{F25B9F14-78C2-4E1F-B3D2-427DF0A9A32C}" destId="{67B44BBF-E900-4411-A9FB-AA159AA66C3E}" srcOrd="2" destOrd="0" parTransId="{3B3A0D06-0AFC-4D90-A323-4BD961F58CF2}" sibTransId="{05A281D3-4379-4A48-A230-76E5BD820D88}"/>
    <dgm:cxn modelId="{43DBD1E3-4085-45C3-A864-2C5EB8C4C6A9}" type="presOf" srcId="{F25B9F14-78C2-4E1F-B3D2-427DF0A9A32C}" destId="{726EE492-6E57-4383-B8E0-2AACA55E5660}" srcOrd="0" destOrd="0" presId="urn:microsoft.com/office/officeart/2005/8/layout/vList4"/>
    <dgm:cxn modelId="{A6B6F7FF-1804-413C-B28F-2290D2723259}" type="presOf" srcId="{67B44BBF-E900-4411-A9FB-AA159AA66C3E}" destId="{D5CF8459-2156-4FA6-B815-E2599AA0D290}" srcOrd="0" destOrd="0" presId="urn:microsoft.com/office/officeart/2005/8/layout/vList4"/>
    <dgm:cxn modelId="{1E0D6448-3F9C-4D0A-A580-FF77688FB625}" type="presParOf" srcId="{726EE492-6E57-4383-B8E0-2AACA55E5660}" destId="{EE990BCD-A701-41D1-883B-F16F31FF148F}" srcOrd="0" destOrd="0" presId="urn:microsoft.com/office/officeart/2005/8/layout/vList4"/>
    <dgm:cxn modelId="{8787BDFF-27FE-460A-B5ED-B22D3BC45A30}" type="presParOf" srcId="{EE990BCD-A701-41D1-883B-F16F31FF148F}" destId="{F8E9E342-8032-4F8B-A2C4-D1504D11899D}" srcOrd="0" destOrd="0" presId="urn:microsoft.com/office/officeart/2005/8/layout/vList4"/>
    <dgm:cxn modelId="{6AC263DC-4E06-49A4-9B77-61160F2E32A4}" type="presParOf" srcId="{EE990BCD-A701-41D1-883B-F16F31FF148F}" destId="{275F7805-F2F0-4D8C-9763-C50A1036764B}" srcOrd="1" destOrd="0" presId="urn:microsoft.com/office/officeart/2005/8/layout/vList4"/>
    <dgm:cxn modelId="{0A48BC39-719F-4DE6-B0E0-4C2E98C07292}" type="presParOf" srcId="{EE990BCD-A701-41D1-883B-F16F31FF148F}" destId="{B46E889F-27D4-4B4D-B48C-61D12DE9F949}" srcOrd="2" destOrd="0" presId="urn:microsoft.com/office/officeart/2005/8/layout/vList4"/>
    <dgm:cxn modelId="{CC629E64-E96B-43C6-8F24-2E1879E2BDDA}" type="presParOf" srcId="{726EE492-6E57-4383-B8E0-2AACA55E5660}" destId="{05818B47-47AF-4C8A-A197-9585E1995B89}" srcOrd="1" destOrd="0" presId="urn:microsoft.com/office/officeart/2005/8/layout/vList4"/>
    <dgm:cxn modelId="{75BA26B1-7E0C-4AE0-ADE1-651FA12C1DB8}" type="presParOf" srcId="{726EE492-6E57-4383-B8E0-2AACA55E5660}" destId="{657634D4-9FE8-4C56-AB63-1FCE1ED89E9B}" srcOrd="2" destOrd="0" presId="urn:microsoft.com/office/officeart/2005/8/layout/vList4"/>
    <dgm:cxn modelId="{CD31F7CD-49EA-4411-ACDA-A36CD0B4687C}" type="presParOf" srcId="{657634D4-9FE8-4C56-AB63-1FCE1ED89E9B}" destId="{79FD4FF0-B98A-495D-A204-89F43B0599C8}" srcOrd="0" destOrd="0" presId="urn:microsoft.com/office/officeart/2005/8/layout/vList4"/>
    <dgm:cxn modelId="{71CA2F4C-ACC1-4D6D-8D16-2FDFAD1D4E22}" type="presParOf" srcId="{657634D4-9FE8-4C56-AB63-1FCE1ED89E9B}" destId="{110037C7-ECF0-4FF6-A9DF-36D9FF944153}" srcOrd="1" destOrd="0" presId="urn:microsoft.com/office/officeart/2005/8/layout/vList4"/>
    <dgm:cxn modelId="{B74F5DAD-3F16-4FBB-A8FD-850DD20C3B67}" type="presParOf" srcId="{657634D4-9FE8-4C56-AB63-1FCE1ED89E9B}" destId="{B4710DAB-5469-4BFC-8965-37313D620BC2}" srcOrd="2" destOrd="0" presId="urn:microsoft.com/office/officeart/2005/8/layout/vList4"/>
    <dgm:cxn modelId="{A74D40A4-ACC4-4CC9-B918-4E62042E09E8}" type="presParOf" srcId="{726EE492-6E57-4383-B8E0-2AACA55E5660}" destId="{94D4A583-8DBA-442A-AE6C-936E8AEB09E4}" srcOrd="3" destOrd="0" presId="urn:microsoft.com/office/officeart/2005/8/layout/vList4"/>
    <dgm:cxn modelId="{80077F3E-DF17-4836-A66C-530658B54562}" type="presParOf" srcId="{726EE492-6E57-4383-B8E0-2AACA55E5660}" destId="{A0AEF71B-7F44-42F1-A2F4-DD0A8B6C1597}" srcOrd="4" destOrd="0" presId="urn:microsoft.com/office/officeart/2005/8/layout/vList4"/>
    <dgm:cxn modelId="{3CAD2EC1-4ED9-438E-963D-D3EDC007B9B9}" type="presParOf" srcId="{A0AEF71B-7F44-42F1-A2F4-DD0A8B6C1597}" destId="{D5CF8459-2156-4FA6-B815-E2599AA0D290}" srcOrd="0" destOrd="0" presId="urn:microsoft.com/office/officeart/2005/8/layout/vList4"/>
    <dgm:cxn modelId="{A5E8A9DF-7EA3-4914-ADEC-0B9CF929556D}" type="presParOf" srcId="{A0AEF71B-7F44-42F1-A2F4-DD0A8B6C1597}" destId="{70DA13C5-EA5B-421F-A439-865448F86136}" srcOrd="1" destOrd="0" presId="urn:microsoft.com/office/officeart/2005/8/layout/vList4"/>
    <dgm:cxn modelId="{61AA8706-44B6-4420-AA47-780B3E304502}" type="presParOf" srcId="{A0AEF71B-7F44-42F1-A2F4-DD0A8B6C1597}" destId="{555EA725-CCC8-4A8E-94F1-EB28124A62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41BE-2849-4901-A648-F311FEB85B43}">
      <dsp:nvSpPr>
        <dsp:cNvPr id="0" name=""/>
        <dsp:cNvSpPr/>
      </dsp:nvSpPr>
      <dsp:spPr>
        <a:xfrm>
          <a:off x="-3746068" y="-575448"/>
          <a:ext cx="4465135" cy="4465135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DE2F-BC16-4898-81FB-1192A0AC1D19}">
      <dsp:nvSpPr>
        <dsp:cNvPr id="0" name=""/>
        <dsp:cNvSpPr/>
      </dsp:nvSpPr>
      <dsp:spPr>
        <a:xfrm>
          <a:off x="462407" y="331423"/>
          <a:ext cx="9160761" cy="6628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1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Provision of advice on the removal of impediments to, and creation of incentives for export oriented production</a:t>
          </a:r>
        </a:p>
      </dsp:txBody>
      <dsp:txXfrm>
        <a:off x="462407" y="331423"/>
        <a:ext cx="9160761" cy="662847"/>
      </dsp:txXfrm>
    </dsp:sp>
    <dsp:sp modelId="{2CD25A4C-51EE-4C1A-B8F9-0B006386D4A5}">
      <dsp:nvSpPr>
        <dsp:cNvPr id="0" name=""/>
        <dsp:cNvSpPr/>
      </dsp:nvSpPr>
      <dsp:spPr>
        <a:xfrm>
          <a:off x="48128" y="248567"/>
          <a:ext cx="828559" cy="8285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EB4F-CEA1-4511-88C5-AF8DFD4DAE45}">
      <dsp:nvSpPr>
        <dsp:cNvPr id="0" name=""/>
        <dsp:cNvSpPr/>
      </dsp:nvSpPr>
      <dsp:spPr>
        <a:xfrm>
          <a:off x="703352" y="1325695"/>
          <a:ext cx="8919816" cy="6628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1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Regulation and administration of approved activities within the export processing zones</a:t>
          </a:r>
        </a:p>
      </dsp:txBody>
      <dsp:txXfrm>
        <a:off x="703352" y="1325695"/>
        <a:ext cx="8919816" cy="662847"/>
      </dsp:txXfrm>
    </dsp:sp>
    <dsp:sp modelId="{4B646282-E0E6-4D84-9D85-31DCA875D307}">
      <dsp:nvSpPr>
        <dsp:cNvPr id="0" name=""/>
        <dsp:cNvSpPr/>
      </dsp:nvSpPr>
      <dsp:spPr>
        <a:xfrm>
          <a:off x="289073" y="1242839"/>
          <a:ext cx="828559" cy="8285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3A68-AF30-437F-AE20-F99BAE39AD4E}">
      <dsp:nvSpPr>
        <dsp:cNvPr id="0" name=""/>
        <dsp:cNvSpPr/>
      </dsp:nvSpPr>
      <dsp:spPr>
        <a:xfrm>
          <a:off x="462407" y="2319966"/>
          <a:ext cx="9160761" cy="6628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1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Protection of government revenues and foreign currency earnings</a:t>
          </a:r>
        </a:p>
      </dsp:txBody>
      <dsp:txXfrm>
        <a:off x="462407" y="2319966"/>
        <a:ext cx="9160761" cy="662847"/>
      </dsp:txXfrm>
    </dsp:sp>
    <dsp:sp modelId="{7F4E03AB-6A99-467D-B227-470EEACC5E5E}">
      <dsp:nvSpPr>
        <dsp:cNvPr id="0" name=""/>
        <dsp:cNvSpPr/>
      </dsp:nvSpPr>
      <dsp:spPr>
        <a:xfrm>
          <a:off x="48128" y="2237110"/>
          <a:ext cx="828559" cy="8285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41BE-2849-4901-A648-F311FEB85B43}">
      <dsp:nvSpPr>
        <dsp:cNvPr id="0" name=""/>
        <dsp:cNvSpPr/>
      </dsp:nvSpPr>
      <dsp:spPr>
        <a:xfrm>
          <a:off x="-3601807" y="-553517"/>
          <a:ext cx="4293763" cy="4293763"/>
        </a:xfrm>
        <a:prstGeom prst="blockArc">
          <a:avLst>
            <a:gd name="adj1" fmla="val 18900000"/>
            <a:gd name="adj2" fmla="val 2700000"/>
            <a:gd name="adj3" fmla="val 5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DE2F-BC16-4898-81FB-1192A0AC1D19}">
      <dsp:nvSpPr>
        <dsp:cNvPr id="0" name=""/>
        <dsp:cNvSpPr/>
      </dsp:nvSpPr>
      <dsp:spPr>
        <a:xfrm>
          <a:off x="303473" y="199106"/>
          <a:ext cx="9347835" cy="39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  <a:ea typeface="Arial"/>
              <a:cs typeface="Arial"/>
              <a:sym typeface="Arial"/>
            </a:rPr>
            <a:t>Generation of employment opportunities </a:t>
          </a:r>
          <a:endParaRPr lang="en-US" sz="2000" kern="1200" dirty="0">
            <a:latin typeface="Maiandra GD" panose="020E0502030308020204" pitchFamily="34" charset="0"/>
          </a:endParaRPr>
        </a:p>
      </dsp:txBody>
      <dsp:txXfrm>
        <a:off x="303473" y="199106"/>
        <a:ext cx="9347835" cy="398468"/>
      </dsp:txXfrm>
    </dsp:sp>
    <dsp:sp modelId="{2CD25A4C-51EE-4C1A-B8F9-0B006386D4A5}">
      <dsp:nvSpPr>
        <dsp:cNvPr id="0" name=""/>
        <dsp:cNvSpPr/>
      </dsp:nvSpPr>
      <dsp:spPr>
        <a:xfrm>
          <a:off x="54430" y="149298"/>
          <a:ext cx="498085" cy="498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EB4F-CEA1-4511-88C5-AF8DFD4DAE45}">
      <dsp:nvSpPr>
        <dsp:cNvPr id="0" name=""/>
        <dsp:cNvSpPr/>
      </dsp:nvSpPr>
      <dsp:spPr>
        <a:xfrm>
          <a:off x="589003" y="796618"/>
          <a:ext cx="9062305" cy="39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Promotion and diversification of exports</a:t>
          </a:r>
        </a:p>
      </dsp:txBody>
      <dsp:txXfrm>
        <a:off x="589003" y="796618"/>
        <a:ext cx="9062305" cy="398468"/>
      </dsp:txXfrm>
    </dsp:sp>
    <dsp:sp modelId="{4B646282-E0E6-4D84-9D85-31DCA875D307}">
      <dsp:nvSpPr>
        <dsp:cNvPr id="0" name=""/>
        <dsp:cNvSpPr/>
      </dsp:nvSpPr>
      <dsp:spPr>
        <a:xfrm>
          <a:off x="339961" y="746809"/>
          <a:ext cx="498085" cy="498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63A68-AF30-437F-AE20-F99BAE39AD4E}">
      <dsp:nvSpPr>
        <dsp:cNvPr id="0" name=""/>
        <dsp:cNvSpPr/>
      </dsp:nvSpPr>
      <dsp:spPr>
        <a:xfrm>
          <a:off x="676639" y="1394130"/>
          <a:ext cx="8974669" cy="39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Attracting new productive investments </a:t>
          </a:r>
        </a:p>
      </dsp:txBody>
      <dsp:txXfrm>
        <a:off x="676639" y="1394130"/>
        <a:ext cx="8974669" cy="398468"/>
      </dsp:txXfrm>
    </dsp:sp>
    <dsp:sp modelId="{7F4E03AB-6A99-467D-B227-470EEACC5E5E}">
      <dsp:nvSpPr>
        <dsp:cNvPr id="0" name=""/>
        <dsp:cNvSpPr/>
      </dsp:nvSpPr>
      <dsp:spPr>
        <a:xfrm>
          <a:off x="427596" y="1344321"/>
          <a:ext cx="498085" cy="498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C5E60-B56A-485E-A4BE-780B02923E0D}">
      <dsp:nvSpPr>
        <dsp:cNvPr id="0" name=""/>
        <dsp:cNvSpPr/>
      </dsp:nvSpPr>
      <dsp:spPr>
        <a:xfrm>
          <a:off x="589003" y="1991641"/>
          <a:ext cx="9062305" cy="39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Development of backward linkages</a:t>
          </a:r>
        </a:p>
      </dsp:txBody>
      <dsp:txXfrm>
        <a:off x="589003" y="1991641"/>
        <a:ext cx="9062305" cy="398468"/>
      </dsp:txXfrm>
    </dsp:sp>
    <dsp:sp modelId="{F1692358-C1C3-460B-A196-784DD745FFFF}">
      <dsp:nvSpPr>
        <dsp:cNvPr id="0" name=""/>
        <dsp:cNvSpPr/>
      </dsp:nvSpPr>
      <dsp:spPr>
        <a:xfrm>
          <a:off x="339961" y="1941833"/>
          <a:ext cx="498085" cy="498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E8F33-404F-4758-94CC-4A31CC5E40FC}">
      <dsp:nvSpPr>
        <dsp:cNvPr id="0" name=""/>
        <dsp:cNvSpPr/>
      </dsp:nvSpPr>
      <dsp:spPr>
        <a:xfrm>
          <a:off x="303473" y="2589153"/>
          <a:ext cx="9347835" cy="39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Skills and technology transfer</a:t>
          </a:r>
        </a:p>
      </dsp:txBody>
      <dsp:txXfrm>
        <a:off x="303473" y="2589153"/>
        <a:ext cx="9347835" cy="398468"/>
      </dsp:txXfrm>
    </dsp:sp>
    <dsp:sp modelId="{E89067B4-F34A-4676-BE12-570F89BBDFF8}">
      <dsp:nvSpPr>
        <dsp:cNvPr id="0" name=""/>
        <dsp:cNvSpPr/>
      </dsp:nvSpPr>
      <dsp:spPr>
        <a:xfrm>
          <a:off x="54430" y="2539345"/>
          <a:ext cx="498085" cy="498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9E342-8032-4F8B-A2C4-D1504D11899D}">
      <dsp:nvSpPr>
        <dsp:cNvPr id="0" name=""/>
        <dsp:cNvSpPr/>
      </dsp:nvSpPr>
      <dsp:spPr>
        <a:xfrm>
          <a:off x="0" y="0"/>
          <a:ext cx="7369790" cy="1398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Maiandra GD" panose="020E0502030308020204" pitchFamily="34" charset="0"/>
            </a:rPr>
            <a:t>Developer / Operator License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Maiandra GD" panose="020E0502030308020204" pitchFamily="34" charset="0"/>
            </a:rPr>
            <a:t>Construction and leasing out warehouses</a:t>
          </a:r>
          <a:endParaRPr lang="en-US" sz="2000" kern="1200" dirty="0">
            <a:latin typeface="Maiandra GD" panose="020E0502030308020204" pitchFamily="34" charset="0"/>
          </a:endParaRPr>
        </a:p>
      </dsp:txBody>
      <dsp:txXfrm>
        <a:off x="1613765" y="0"/>
        <a:ext cx="5756024" cy="1398074"/>
      </dsp:txXfrm>
    </dsp:sp>
    <dsp:sp modelId="{275F7805-F2F0-4D8C-9763-C50A1036764B}">
      <dsp:nvSpPr>
        <dsp:cNvPr id="0" name=""/>
        <dsp:cNvSpPr/>
      </dsp:nvSpPr>
      <dsp:spPr>
        <a:xfrm>
          <a:off x="139807" y="139807"/>
          <a:ext cx="1473958" cy="11184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D4FF0-B98A-495D-A204-89F43B0599C8}">
      <dsp:nvSpPr>
        <dsp:cNvPr id="0" name=""/>
        <dsp:cNvSpPr/>
      </dsp:nvSpPr>
      <dsp:spPr>
        <a:xfrm>
          <a:off x="0" y="1537881"/>
          <a:ext cx="7369790" cy="1398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aiandra GD" panose="020E0502030308020204" pitchFamily="34" charset="0"/>
            </a:rPr>
            <a:t>Enterprise License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Manufacturing or Service activities</a:t>
          </a:r>
        </a:p>
      </dsp:txBody>
      <dsp:txXfrm>
        <a:off x="1613765" y="1537881"/>
        <a:ext cx="5756024" cy="1398074"/>
      </dsp:txXfrm>
    </dsp:sp>
    <dsp:sp modelId="{110037C7-ECF0-4FF6-A9DF-36D9FF944153}">
      <dsp:nvSpPr>
        <dsp:cNvPr id="0" name=""/>
        <dsp:cNvSpPr/>
      </dsp:nvSpPr>
      <dsp:spPr>
        <a:xfrm>
          <a:off x="139807" y="1677688"/>
          <a:ext cx="1473958" cy="11184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F8459-2156-4FA6-B815-E2599AA0D290}">
      <dsp:nvSpPr>
        <dsp:cNvPr id="0" name=""/>
        <dsp:cNvSpPr/>
      </dsp:nvSpPr>
      <dsp:spPr>
        <a:xfrm>
          <a:off x="0" y="3075762"/>
          <a:ext cx="7369790" cy="1398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aiandra GD" panose="020E0502030308020204" pitchFamily="34" charset="0"/>
            </a:rPr>
            <a:t>Commercial License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aiandra GD" panose="020E0502030308020204" pitchFamily="34" charset="0"/>
            </a:rPr>
            <a:t>Breaking bulk, repackaging, re-labelling and trading</a:t>
          </a:r>
        </a:p>
      </dsp:txBody>
      <dsp:txXfrm>
        <a:off x="1613765" y="3075762"/>
        <a:ext cx="5756024" cy="1398074"/>
      </dsp:txXfrm>
    </dsp:sp>
    <dsp:sp modelId="{70DA13C5-EA5B-421F-A439-865448F86136}">
      <dsp:nvSpPr>
        <dsp:cNvPr id="0" name=""/>
        <dsp:cNvSpPr/>
      </dsp:nvSpPr>
      <dsp:spPr>
        <a:xfrm>
          <a:off x="139807" y="3215570"/>
          <a:ext cx="1473958" cy="11184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0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3B29-F479-4A44-B311-9042152A82E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0730-464F-4C2A-AE96-0BFD2389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8B1E4D-0740-4478-87D3-23DE0B00D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06"/>
            <a:ext cx="12192000" cy="4907902"/>
          </a:xfrm>
          <a:prstGeom prst="roundRect">
            <a:avLst>
              <a:gd name="adj" fmla="val 9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4.png"/>
          <p:cNvPicPr/>
          <p:nvPr/>
        </p:nvPicPr>
        <p:blipFill rotWithShape="1">
          <a:blip r:embed="rId3"/>
          <a:srcRect r="67718"/>
          <a:stretch/>
        </p:blipFill>
        <p:spPr>
          <a:xfrm>
            <a:off x="5376660" y="171028"/>
            <a:ext cx="951000" cy="910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12990" y="6105089"/>
            <a:ext cx="1942531" cy="6006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511731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aiandra GD" panose="020E0502030308020204" pitchFamily="34" charset="0"/>
              </a:rPr>
              <a:t>Presentation at a Collaborative Learning and Adapting Event on Breaking Trade Barriers for Women and Youth Entrepreneurs – US AGOA Opportunity Session</a:t>
            </a:r>
            <a:endParaRPr lang="en-GB" sz="2400" dirty="0">
              <a:latin typeface="Maiandra GD" panose="020E0502030308020204" pitchFamily="34" charset="0"/>
            </a:endParaRPr>
          </a:p>
          <a:p>
            <a:pPr algn="ctr"/>
            <a:r>
              <a:rPr lang="en-US" sz="2400" dirty="0">
                <a:latin typeface="Maiandra GD" panose="020E0502030308020204" pitchFamily="34" charset="0"/>
              </a:rPr>
              <a:t>8</a:t>
            </a:r>
            <a:r>
              <a:rPr lang="en-US" sz="2400" baseline="30000" dirty="0">
                <a:latin typeface="Maiandra GD" panose="020E0502030308020204" pitchFamily="34" charset="0"/>
              </a:rPr>
              <a:t>th</a:t>
            </a:r>
            <a:r>
              <a:rPr lang="en-US" sz="2400" dirty="0">
                <a:latin typeface="Maiandra GD" panose="020E0502030308020204" pitchFamily="34" charset="0"/>
              </a:rPr>
              <a:t> June 2023</a:t>
            </a:r>
          </a:p>
          <a:p>
            <a:pPr algn="ctr"/>
            <a:r>
              <a:rPr lang="en-US" sz="2400" dirty="0" err="1">
                <a:latin typeface="Maiandra GD" panose="020E0502030308020204" pitchFamily="34" charset="0"/>
              </a:rPr>
              <a:t>Movenpick</a:t>
            </a:r>
            <a:r>
              <a:rPr lang="en-US" sz="2400" dirty="0">
                <a:latin typeface="Maiandra GD" panose="020E0502030308020204" pitchFamily="34" charset="0"/>
              </a:rPr>
              <a:t> Hotel, </a:t>
            </a:r>
            <a:r>
              <a:rPr lang="en-US" sz="2400" dirty="0" err="1">
                <a:latin typeface="Maiandra GD" panose="020E0502030308020204" pitchFamily="34" charset="0"/>
              </a:rPr>
              <a:t>Westlands</a:t>
            </a:r>
            <a:r>
              <a:rPr lang="en-US" sz="2400" dirty="0">
                <a:latin typeface="Maiandra GD" panose="020E0502030308020204" pitchFamily="34" charset="0"/>
              </a:rPr>
              <a:t>, Nairobi</a:t>
            </a:r>
          </a:p>
        </p:txBody>
      </p:sp>
      <p:pic>
        <p:nvPicPr>
          <p:cNvPr id="17" name="image4.png"/>
          <p:cNvPicPr/>
          <p:nvPr/>
        </p:nvPicPr>
        <p:blipFill rotWithShape="1">
          <a:blip r:embed="rId3"/>
          <a:srcRect l="15628" r="66518"/>
          <a:stretch/>
        </p:blipFill>
        <p:spPr>
          <a:xfrm>
            <a:off x="0" y="5251270"/>
            <a:ext cx="979714" cy="160673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942F9-FAD2-46AD-AE08-050ADEDCC707}"/>
              </a:ext>
            </a:extLst>
          </p:cNvPr>
          <p:cNvSpPr txBox="1"/>
          <p:nvPr/>
        </p:nvSpPr>
        <p:spPr>
          <a:xfrm>
            <a:off x="0" y="17368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aiandra GD" panose="020E0502030308020204" pitchFamily="34" charset="0"/>
              </a:rPr>
              <a:t>EXPORT PROCESSING ZONES AUTHORITY</a:t>
            </a:r>
          </a:p>
        </p:txBody>
      </p:sp>
    </p:spTree>
    <p:extLst>
      <p:ext uri="{BB962C8B-B14F-4D97-AF65-F5344CB8AC3E}">
        <p14:creationId xmlns:p14="http://schemas.microsoft.com/office/powerpoint/2010/main" val="406443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THANK YOU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9736" y="2309976"/>
            <a:ext cx="9217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For more information, contact us;</a:t>
            </a:r>
          </a:p>
          <a:p>
            <a:pPr algn="ctr" defTabSz="1299400">
              <a:lnSpc>
                <a:spcPct val="150000"/>
              </a:lnSpc>
              <a:defRPr sz="1800"/>
            </a:pPr>
            <a:r>
              <a:rPr lang="en-US" sz="3200" b="1" dirty="0">
                <a:latin typeface="Maiandra GD" panose="020E0502030308020204" pitchFamily="34" charset="0"/>
                <a:ea typeface="Arial"/>
                <a:cs typeface="Arial"/>
                <a:sym typeface="Arial"/>
              </a:rPr>
              <a:t>+254 45 662 1000 , +254 733 683 222</a:t>
            </a:r>
          </a:p>
          <a:p>
            <a:pPr algn="ctr" defTabSz="1299400">
              <a:lnSpc>
                <a:spcPct val="150000"/>
              </a:lnSpc>
              <a:defRPr sz="1800"/>
            </a:pPr>
            <a:r>
              <a:rPr lang="en-US" sz="3200" b="1" dirty="0">
                <a:latin typeface="Maiandra GD" panose="020E0502030308020204" pitchFamily="34" charset="0"/>
                <a:cs typeface="Arial"/>
                <a:sym typeface="Arial"/>
              </a:rPr>
              <a:t>info@epzakenya.com</a:t>
            </a:r>
          </a:p>
          <a:p>
            <a:pPr algn="ctr" defTabSz="1299400">
              <a:lnSpc>
                <a:spcPct val="150000"/>
              </a:lnSpc>
              <a:defRPr sz="1800"/>
            </a:pPr>
            <a:r>
              <a:rPr lang="en-US" sz="3200" b="1" dirty="0">
                <a:latin typeface="Maiandra GD" panose="020E0502030308020204" pitchFamily="34" charset="0"/>
                <a:ea typeface="Arial"/>
                <a:cs typeface="Arial"/>
                <a:sym typeface="Arial"/>
              </a:rPr>
              <a:t> www.epzakenya.com</a:t>
            </a:r>
          </a:p>
          <a:p>
            <a:pPr algn="ctr" defTabSz="1299400">
              <a:lnSpc>
                <a:spcPct val="150000"/>
              </a:lnSpc>
              <a:defRPr sz="1800"/>
            </a:pPr>
            <a:r>
              <a:rPr lang="en-US" sz="2800" b="1" dirty="0">
                <a:solidFill>
                  <a:srgbClr val="FF0000"/>
                </a:solidFill>
                <a:latin typeface="Maiandra GD" panose="020E0502030308020204" pitchFamily="34" charset="0"/>
                <a:ea typeface="Arial"/>
                <a:cs typeface="Arial"/>
                <a:sym typeface="Arial"/>
              </a:rPr>
              <a:t>Your Investment and Trade Partner </a:t>
            </a:r>
          </a:p>
        </p:txBody>
      </p:sp>
    </p:spTree>
    <p:extLst>
      <p:ext uri="{BB962C8B-B14F-4D97-AF65-F5344CB8AC3E}">
        <p14:creationId xmlns:p14="http://schemas.microsoft.com/office/powerpoint/2010/main" val="14413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PRESENTATION 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0" y="1894110"/>
            <a:ext cx="9849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</a:rPr>
              <a:t>The Export Processing Zones (EPZ) Program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</a:rPr>
              <a:t>EPZA Mandate.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</a:rPr>
              <a:t>Performance And Status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2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INTRODUCTION TO THE EPZ PROGRAM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0" y="1894110"/>
            <a:ext cx="98493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0"/>
              </a:rPr>
              <a:t>The Export Processing Zones (EPZ) Program is an incentivized program for export oriented trade created to promote export oriented industrial investment within designated zones.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0"/>
              </a:rPr>
              <a:t>It was enacted in 1990 through the Export Processing Zones Act (CAP 517 of the Laws of Kenya)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0"/>
              </a:rPr>
              <a:t>The Export Processing Zones Authority (EPZA) a state corporation under the Ministry of Investments, Trade and Industry was set up to manage the EPZ program.</a:t>
            </a:r>
          </a:p>
        </p:txBody>
      </p:sp>
    </p:spTree>
    <p:extLst>
      <p:ext uri="{BB962C8B-B14F-4D97-AF65-F5344CB8AC3E}">
        <p14:creationId xmlns:p14="http://schemas.microsoft.com/office/powerpoint/2010/main" val="26523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EPZA MANDATE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0" y="1894110"/>
            <a:ext cx="9849394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aiandra GD" panose="020E0502030308020204" pitchFamily="34" charset="0"/>
              </a:rPr>
              <a:t>EPZA’s mandate is the development of all aspects of Export Processing Zones particularly;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8353084"/>
              </p:ext>
            </p:extLst>
          </p:nvPr>
        </p:nvGraphicFramePr>
        <p:xfrm>
          <a:off x="1371600" y="2847704"/>
          <a:ext cx="9666514" cy="331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47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OBJECTIVES OF THE EPZ PROGRAM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0" y="1894110"/>
            <a:ext cx="9849394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aiandra GD" panose="020E0502030308020204" pitchFamily="34" charset="0"/>
              </a:rPr>
              <a:t>The EPZ program is a key economic development program for the Government of Kenya and is designed with various goals: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0014202"/>
              </p:ext>
            </p:extLst>
          </p:nvPr>
        </p:nvGraphicFramePr>
        <p:xfrm>
          <a:off x="1345474" y="2975212"/>
          <a:ext cx="9692640" cy="318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78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EPZ INCENTIVES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016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6" y="1750417"/>
            <a:ext cx="4598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Maiandra GD" panose="020E0502030308020204" pitchFamily="34" charset="0"/>
              </a:rPr>
              <a:t>Fiscal Incentives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10-year Corporate Tax Holiday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10-year Withholding Tax Holiday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100% Investment Deduction allowance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Exemption from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Import Duty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Value Added Tax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Stamp Duty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527" y="1763480"/>
            <a:ext cx="6437288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Maiandra GD" panose="020E0502030308020204" pitchFamily="34" charset="0"/>
              </a:rPr>
              <a:t>Procedural Incentives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Single License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Fast-track of applications &amp; approvals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Green Channel Port Clearance and Customs facilitation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Government Inter-agency liaison services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700" dirty="0">
              <a:latin typeface="Maiandra GD" panose="020E0502030308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u="sng" dirty="0">
                <a:latin typeface="Maiandra GD" panose="020E0502030308020204" pitchFamily="34" charset="0"/>
              </a:rPr>
              <a:t>Quality Infrastructure Incentives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Availability of land and factory buildings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Fresh water supply and superior water reticulation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Superior sewer reticulation system and world-class Effluent Treatment Plant.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iandra GD" panose="020E0502030308020204" pitchFamily="34" charset="0"/>
              </a:rPr>
              <a:t>Designated Electric power station.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EPZ LICENSES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5228500"/>
              </p:ext>
            </p:extLst>
          </p:nvPr>
        </p:nvGraphicFramePr>
        <p:xfrm>
          <a:off x="914400" y="1730633"/>
          <a:ext cx="7369790" cy="447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1862" y="3425588"/>
            <a:ext cx="3029803" cy="132343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aiandra GD" panose="020E0502030308020204" pitchFamily="34" charset="0"/>
              </a:rPr>
              <a:t>Business Service Permits (BSPs)</a:t>
            </a:r>
            <a:r>
              <a:rPr lang="en-US" sz="2000" dirty="0">
                <a:latin typeface="Maiandra GD" panose="020E0502030308020204" pitchFamily="34" charset="0"/>
              </a:rPr>
              <a:t>  - </a:t>
            </a:r>
            <a:r>
              <a:rPr lang="en-US" sz="2000" dirty="0">
                <a:solidFill>
                  <a:srgbClr val="000000"/>
                </a:solidFill>
                <a:latin typeface="Maiandra GD" panose="020E0502030308020204" pitchFamily="34" charset="0"/>
              </a:rPr>
              <a:t>permit to serve the EPZ community and environs</a:t>
            </a:r>
          </a:p>
        </p:txBody>
      </p:sp>
      <p:sp>
        <p:nvSpPr>
          <p:cNvPr id="7" name="Plus 6"/>
          <p:cNvSpPr/>
          <p:nvPr/>
        </p:nvSpPr>
        <p:spPr>
          <a:xfrm>
            <a:off x="9990161" y="2470245"/>
            <a:ext cx="655093" cy="655093"/>
          </a:xfrm>
          <a:prstGeom prst="mathPlus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05844" y="998530"/>
            <a:ext cx="969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PERFORMANCE AND STATUS OF THE EPZ PROGRAM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663" y="3334051"/>
            <a:ext cx="174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Over </a:t>
            </a:r>
            <a:r>
              <a:rPr lang="en-US" b="1" u="sng" dirty="0">
                <a:latin typeface="Maiandra GD" panose="020E0502030308020204" pitchFamily="34" charset="0"/>
              </a:rPr>
              <a:t>83,000</a:t>
            </a:r>
            <a:r>
              <a:rPr lang="en-US" dirty="0">
                <a:latin typeface="Maiandra GD" panose="020E0502030308020204" pitchFamily="34" charset="0"/>
              </a:rPr>
              <a:t> people directly employed</a:t>
            </a:r>
          </a:p>
        </p:txBody>
      </p:sp>
      <p:pic>
        <p:nvPicPr>
          <p:cNvPr id="1026" name="Picture 2" descr="Image result for popul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1894110"/>
            <a:ext cx="1569492" cy="15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54693" y="1895444"/>
            <a:ext cx="1232774" cy="1439941"/>
            <a:chOff x="4319150" y="1894110"/>
            <a:chExt cx="1533012" cy="1790634"/>
          </a:xfrm>
        </p:grpSpPr>
        <p:grpSp>
          <p:nvGrpSpPr>
            <p:cNvPr id="12" name="Group 478"/>
            <p:cNvGrpSpPr/>
            <p:nvPr/>
          </p:nvGrpSpPr>
          <p:grpSpPr>
            <a:xfrm>
              <a:off x="4319150" y="1894110"/>
              <a:ext cx="1533012" cy="1790634"/>
              <a:chOff x="0" y="0"/>
              <a:chExt cx="3785134" cy="4421223"/>
            </a:xfrm>
          </p:grpSpPr>
          <p:sp>
            <p:nvSpPr>
              <p:cNvPr id="13" name="Shape 430"/>
              <p:cNvSpPr/>
              <p:nvPr/>
            </p:nvSpPr>
            <p:spPr>
              <a:xfrm>
                <a:off x="298412" y="2088888"/>
                <a:ext cx="196327" cy="125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1350"/>
                    </a:moveTo>
                    <a:lnTo>
                      <a:pt x="20736" y="2700"/>
                    </a:lnTo>
                    <a:lnTo>
                      <a:pt x="19872" y="2700"/>
                    </a:lnTo>
                    <a:lnTo>
                      <a:pt x="19872" y="5400"/>
                    </a:lnTo>
                    <a:lnTo>
                      <a:pt x="18144" y="5400"/>
                    </a:lnTo>
                    <a:lnTo>
                      <a:pt x="18144" y="6750"/>
                    </a:lnTo>
                    <a:lnTo>
                      <a:pt x="17280" y="6750"/>
                    </a:lnTo>
                    <a:lnTo>
                      <a:pt x="17280" y="8100"/>
                    </a:lnTo>
                    <a:lnTo>
                      <a:pt x="16416" y="8100"/>
                    </a:lnTo>
                    <a:lnTo>
                      <a:pt x="16416" y="10800"/>
                    </a:lnTo>
                    <a:lnTo>
                      <a:pt x="17280" y="10800"/>
                    </a:lnTo>
                    <a:lnTo>
                      <a:pt x="16416" y="10800"/>
                    </a:lnTo>
                    <a:lnTo>
                      <a:pt x="16416" y="13500"/>
                    </a:lnTo>
                    <a:lnTo>
                      <a:pt x="15552" y="13500"/>
                    </a:lnTo>
                    <a:lnTo>
                      <a:pt x="15552" y="14850"/>
                    </a:lnTo>
                    <a:lnTo>
                      <a:pt x="14688" y="14850"/>
                    </a:lnTo>
                    <a:lnTo>
                      <a:pt x="14688" y="16200"/>
                    </a:lnTo>
                    <a:lnTo>
                      <a:pt x="12960" y="16200"/>
                    </a:lnTo>
                    <a:lnTo>
                      <a:pt x="12960" y="17550"/>
                    </a:lnTo>
                    <a:lnTo>
                      <a:pt x="10368" y="17550"/>
                    </a:lnTo>
                    <a:lnTo>
                      <a:pt x="10368" y="18900"/>
                    </a:lnTo>
                    <a:lnTo>
                      <a:pt x="11232" y="18900"/>
                    </a:lnTo>
                    <a:lnTo>
                      <a:pt x="11232" y="20250"/>
                    </a:lnTo>
                    <a:lnTo>
                      <a:pt x="10368" y="20250"/>
                    </a:lnTo>
                    <a:lnTo>
                      <a:pt x="10368" y="18900"/>
                    </a:lnTo>
                    <a:lnTo>
                      <a:pt x="9504" y="18900"/>
                    </a:lnTo>
                    <a:lnTo>
                      <a:pt x="8640" y="20250"/>
                    </a:lnTo>
                    <a:lnTo>
                      <a:pt x="7776" y="20250"/>
                    </a:lnTo>
                    <a:lnTo>
                      <a:pt x="7776" y="18900"/>
                    </a:lnTo>
                    <a:lnTo>
                      <a:pt x="5184" y="18900"/>
                    </a:lnTo>
                    <a:lnTo>
                      <a:pt x="5184" y="17550"/>
                    </a:lnTo>
                    <a:lnTo>
                      <a:pt x="5184" y="18900"/>
                    </a:lnTo>
                    <a:lnTo>
                      <a:pt x="4320" y="17550"/>
                    </a:lnTo>
                    <a:lnTo>
                      <a:pt x="2592" y="17550"/>
                    </a:lnTo>
                    <a:lnTo>
                      <a:pt x="2592" y="21600"/>
                    </a:lnTo>
                    <a:lnTo>
                      <a:pt x="1728" y="21600"/>
                    </a:lnTo>
                    <a:lnTo>
                      <a:pt x="1728" y="20250"/>
                    </a:lnTo>
                    <a:lnTo>
                      <a:pt x="864" y="20250"/>
                    </a:lnTo>
                    <a:lnTo>
                      <a:pt x="864" y="18900"/>
                    </a:lnTo>
                    <a:lnTo>
                      <a:pt x="864" y="20250"/>
                    </a:lnTo>
                    <a:lnTo>
                      <a:pt x="0" y="20250"/>
                    </a:lnTo>
                    <a:lnTo>
                      <a:pt x="0" y="17550"/>
                    </a:lnTo>
                    <a:lnTo>
                      <a:pt x="864" y="16200"/>
                    </a:lnTo>
                    <a:lnTo>
                      <a:pt x="864" y="10800"/>
                    </a:lnTo>
                    <a:lnTo>
                      <a:pt x="1728" y="9450"/>
                    </a:lnTo>
                    <a:lnTo>
                      <a:pt x="2592" y="9450"/>
                    </a:lnTo>
                    <a:lnTo>
                      <a:pt x="2592" y="8100"/>
                    </a:lnTo>
                    <a:lnTo>
                      <a:pt x="6912" y="8100"/>
                    </a:lnTo>
                    <a:lnTo>
                      <a:pt x="6912" y="6750"/>
                    </a:lnTo>
                    <a:lnTo>
                      <a:pt x="7776" y="6750"/>
                    </a:lnTo>
                    <a:lnTo>
                      <a:pt x="7776" y="8100"/>
                    </a:lnTo>
                    <a:lnTo>
                      <a:pt x="7776" y="6750"/>
                    </a:lnTo>
                    <a:lnTo>
                      <a:pt x="10368" y="6750"/>
                    </a:lnTo>
                    <a:lnTo>
                      <a:pt x="10368" y="5400"/>
                    </a:lnTo>
                    <a:lnTo>
                      <a:pt x="10368" y="6750"/>
                    </a:lnTo>
                    <a:lnTo>
                      <a:pt x="12096" y="6750"/>
                    </a:lnTo>
                    <a:lnTo>
                      <a:pt x="12096" y="5400"/>
                    </a:lnTo>
                    <a:lnTo>
                      <a:pt x="14688" y="5400"/>
                    </a:lnTo>
                    <a:lnTo>
                      <a:pt x="14688" y="2700"/>
                    </a:lnTo>
                    <a:lnTo>
                      <a:pt x="17280" y="2700"/>
                    </a:lnTo>
                    <a:lnTo>
                      <a:pt x="17280" y="1350"/>
                    </a:lnTo>
                    <a:lnTo>
                      <a:pt x="17280" y="2700"/>
                    </a:lnTo>
                    <a:lnTo>
                      <a:pt x="17280" y="1350"/>
                    </a:lnTo>
                    <a:lnTo>
                      <a:pt x="20736" y="1350"/>
                    </a:lnTo>
                    <a:lnTo>
                      <a:pt x="21600" y="0"/>
                    </a:lnTo>
                    <a:lnTo>
                      <a:pt x="21600" y="1350"/>
                    </a:lnTo>
                    <a:lnTo>
                      <a:pt x="20736" y="135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431"/>
              <p:cNvSpPr/>
              <p:nvPr/>
            </p:nvSpPr>
            <p:spPr>
              <a:xfrm>
                <a:off x="392648" y="1931828"/>
                <a:ext cx="329827" cy="31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43" y="0"/>
                    </a:moveTo>
                    <a:lnTo>
                      <a:pt x="10286" y="0"/>
                    </a:lnTo>
                    <a:lnTo>
                      <a:pt x="10800" y="540"/>
                    </a:lnTo>
                    <a:lnTo>
                      <a:pt x="11314" y="540"/>
                    </a:lnTo>
                    <a:lnTo>
                      <a:pt x="11314" y="0"/>
                    </a:lnTo>
                    <a:lnTo>
                      <a:pt x="11829" y="0"/>
                    </a:lnTo>
                    <a:lnTo>
                      <a:pt x="11829" y="540"/>
                    </a:lnTo>
                    <a:lnTo>
                      <a:pt x="13371" y="540"/>
                    </a:lnTo>
                    <a:lnTo>
                      <a:pt x="13371" y="1620"/>
                    </a:lnTo>
                    <a:lnTo>
                      <a:pt x="12857" y="2160"/>
                    </a:lnTo>
                    <a:lnTo>
                      <a:pt x="12857" y="3780"/>
                    </a:lnTo>
                    <a:lnTo>
                      <a:pt x="13371" y="4320"/>
                    </a:lnTo>
                    <a:lnTo>
                      <a:pt x="13886" y="4320"/>
                    </a:lnTo>
                    <a:lnTo>
                      <a:pt x="13886" y="5400"/>
                    </a:lnTo>
                    <a:lnTo>
                      <a:pt x="14400" y="5400"/>
                    </a:lnTo>
                    <a:lnTo>
                      <a:pt x="14400" y="6480"/>
                    </a:lnTo>
                    <a:lnTo>
                      <a:pt x="15429" y="7560"/>
                    </a:lnTo>
                    <a:lnTo>
                      <a:pt x="15429" y="8100"/>
                    </a:lnTo>
                    <a:lnTo>
                      <a:pt x="15943" y="8100"/>
                    </a:lnTo>
                    <a:lnTo>
                      <a:pt x="15943" y="8640"/>
                    </a:lnTo>
                    <a:lnTo>
                      <a:pt x="16457" y="9180"/>
                    </a:lnTo>
                    <a:lnTo>
                      <a:pt x="16457" y="9720"/>
                    </a:lnTo>
                    <a:lnTo>
                      <a:pt x="16971" y="9720"/>
                    </a:lnTo>
                    <a:lnTo>
                      <a:pt x="16971" y="10260"/>
                    </a:lnTo>
                    <a:lnTo>
                      <a:pt x="17486" y="10800"/>
                    </a:lnTo>
                    <a:lnTo>
                      <a:pt x="18514" y="10800"/>
                    </a:lnTo>
                    <a:lnTo>
                      <a:pt x="18514" y="11340"/>
                    </a:lnTo>
                    <a:lnTo>
                      <a:pt x="19543" y="11340"/>
                    </a:lnTo>
                    <a:lnTo>
                      <a:pt x="19543" y="11880"/>
                    </a:lnTo>
                    <a:lnTo>
                      <a:pt x="19029" y="11880"/>
                    </a:lnTo>
                    <a:lnTo>
                      <a:pt x="19029" y="12420"/>
                    </a:lnTo>
                    <a:lnTo>
                      <a:pt x="18514" y="12960"/>
                    </a:lnTo>
                    <a:lnTo>
                      <a:pt x="18514" y="13500"/>
                    </a:lnTo>
                    <a:lnTo>
                      <a:pt x="19029" y="13500"/>
                    </a:lnTo>
                    <a:lnTo>
                      <a:pt x="19543" y="14040"/>
                    </a:lnTo>
                    <a:lnTo>
                      <a:pt x="20057" y="14040"/>
                    </a:lnTo>
                    <a:lnTo>
                      <a:pt x="20057" y="14580"/>
                    </a:lnTo>
                    <a:lnTo>
                      <a:pt x="20571" y="14580"/>
                    </a:lnTo>
                    <a:lnTo>
                      <a:pt x="20571" y="15660"/>
                    </a:lnTo>
                    <a:lnTo>
                      <a:pt x="21600" y="16740"/>
                    </a:lnTo>
                    <a:lnTo>
                      <a:pt x="21600" y="17820"/>
                    </a:lnTo>
                    <a:lnTo>
                      <a:pt x="21086" y="17820"/>
                    </a:lnTo>
                    <a:lnTo>
                      <a:pt x="21086" y="18900"/>
                    </a:lnTo>
                    <a:lnTo>
                      <a:pt x="21600" y="20520"/>
                    </a:lnTo>
                    <a:lnTo>
                      <a:pt x="21086" y="21060"/>
                    </a:lnTo>
                    <a:lnTo>
                      <a:pt x="20571" y="21060"/>
                    </a:lnTo>
                    <a:lnTo>
                      <a:pt x="20057" y="21600"/>
                    </a:lnTo>
                    <a:lnTo>
                      <a:pt x="18514" y="21600"/>
                    </a:lnTo>
                    <a:lnTo>
                      <a:pt x="18000" y="21060"/>
                    </a:lnTo>
                    <a:lnTo>
                      <a:pt x="16971" y="21060"/>
                    </a:lnTo>
                    <a:lnTo>
                      <a:pt x="16457" y="21600"/>
                    </a:lnTo>
                    <a:lnTo>
                      <a:pt x="15429" y="21600"/>
                    </a:lnTo>
                    <a:lnTo>
                      <a:pt x="15429" y="19980"/>
                    </a:lnTo>
                    <a:lnTo>
                      <a:pt x="14914" y="19440"/>
                    </a:lnTo>
                    <a:lnTo>
                      <a:pt x="14914" y="18900"/>
                    </a:lnTo>
                    <a:lnTo>
                      <a:pt x="13371" y="18900"/>
                    </a:lnTo>
                    <a:lnTo>
                      <a:pt x="12857" y="19440"/>
                    </a:lnTo>
                    <a:lnTo>
                      <a:pt x="12857" y="18900"/>
                    </a:lnTo>
                    <a:lnTo>
                      <a:pt x="12343" y="18900"/>
                    </a:lnTo>
                    <a:lnTo>
                      <a:pt x="11829" y="18360"/>
                    </a:lnTo>
                    <a:lnTo>
                      <a:pt x="11314" y="18360"/>
                    </a:lnTo>
                    <a:lnTo>
                      <a:pt x="11314" y="19440"/>
                    </a:lnTo>
                    <a:lnTo>
                      <a:pt x="10800" y="19440"/>
                    </a:lnTo>
                    <a:lnTo>
                      <a:pt x="10800" y="19980"/>
                    </a:lnTo>
                    <a:lnTo>
                      <a:pt x="8743" y="19980"/>
                    </a:lnTo>
                    <a:lnTo>
                      <a:pt x="8743" y="18900"/>
                    </a:lnTo>
                    <a:lnTo>
                      <a:pt x="6171" y="18900"/>
                    </a:lnTo>
                    <a:lnTo>
                      <a:pt x="6171" y="19440"/>
                    </a:lnTo>
                    <a:lnTo>
                      <a:pt x="5657" y="19440"/>
                    </a:lnTo>
                    <a:lnTo>
                      <a:pt x="5657" y="18900"/>
                    </a:lnTo>
                    <a:lnTo>
                      <a:pt x="2057" y="18900"/>
                    </a:lnTo>
                    <a:lnTo>
                      <a:pt x="2057" y="18360"/>
                    </a:lnTo>
                    <a:lnTo>
                      <a:pt x="2571" y="18360"/>
                    </a:lnTo>
                    <a:lnTo>
                      <a:pt x="2057" y="18360"/>
                    </a:lnTo>
                    <a:lnTo>
                      <a:pt x="2571" y="18360"/>
                    </a:lnTo>
                    <a:lnTo>
                      <a:pt x="2571" y="17280"/>
                    </a:lnTo>
                    <a:lnTo>
                      <a:pt x="3086" y="17280"/>
                    </a:lnTo>
                    <a:lnTo>
                      <a:pt x="2571" y="17280"/>
                    </a:lnTo>
                    <a:lnTo>
                      <a:pt x="2571" y="17820"/>
                    </a:lnTo>
                    <a:lnTo>
                      <a:pt x="2057" y="17820"/>
                    </a:lnTo>
                    <a:lnTo>
                      <a:pt x="1543" y="18360"/>
                    </a:lnTo>
                    <a:lnTo>
                      <a:pt x="1029" y="18360"/>
                    </a:lnTo>
                    <a:lnTo>
                      <a:pt x="1029" y="18900"/>
                    </a:lnTo>
                    <a:lnTo>
                      <a:pt x="514" y="18900"/>
                    </a:lnTo>
                    <a:lnTo>
                      <a:pt x="514" y="18360"/>
                    </a:lnTo>
                    <a:lnTo>
                      <a:pt x="0" y="18360"/>
                    </a:lnTo>
                    <a:lnTo>
                      <a:pt x="0" y="17820"/>
                    </a:lnTo>
                    <a:lnTo>
                      <a:pt x="1543" y="17820"/>
                    </a:lnTo>
                    <a:lnTo>
                      <a:pt x="1543" y="17280"/>
                    </a:lnTo>
                    <a:lnTo>
                      <a:pt x="2571" y="17280"/>
                    </a:lnTo>
                    <a:lnTo>
                      <a:pt x="2571" y="16740"/>
                    </a:lnTo>
                    <a:lnTo>
                      <a:pt x="3086" y="16740"/>
                    </a:lnTo>
                    <a:lnTo>
                      <a:pt x="3086" y="17280"/>
                    </a:lnTo>
                    <a:lnTo>
                      <a:pt x="3086" y="16200"/>
                    </a:lnTo>
                    <a:lnTo>
                      <a:pt x="3600" y="16200"/>
                    </a:lnTo>
                    <a:lnTo>
                      <a:pt x="3600" y="15120"/>
                    </a:lnTo>
                    <a:lnTo>
                      <a:pt x="4114" y="15120"/>
                    </a:lnTo>
                    <a:lnTo>
                      <a:pt x="3600" y="15120"/>
                    </a:lnTo>
                    <a:lnTo>
                      <a:pt x="3600" y="14040"/>
                    </a:lnTo>
                    <a:lnTo>
                      <a:pt x="4114" y="14040"/>
                    </a:lnTo>
                    <a:lnTo>
                      <a:pt x="4114" y="13500"/>
                    </a:lnTo>
                    <a:lnTo>
                      <a:pt x="4629" y="13500"/>
                    </a:lnTo>
                    <a:lnTo>
                      <a:pt x="4629" y="12960"/>
                    </a:lnTo>
                    <a:lnTo>
                      <a:pt x="5657" y="12960"/>
                    </a:lnTo>
                    <a:lnTo>
                      <a:pt x="5657" y="11880"/>
                    </a:lnTo>
                    <a:lnTo>
                      <a:pt x="6171" y="11880"/>
                    </a:lnTo>
                    <a:lnTo>
                      <a:pt x="6171" y="11340"/>
                    </a:lnTo>
                    <a:lnTo>
                      <a:pt x="6686" y="11340"/>
                    </a:lnTo>
                    <a:lnTo>
                      <a:pt x="6686" y="10260"/>
                    </a:lnTo>
                    <a:lnTo>
                      <a:pt x="7714" y="10260"/>
                    </a:lnTo>
                    <a:lnTo>
                      <a:pt x="7200" y="9180"/>
                    </a:lnTo>
                    <a:lnTo>
                      <a:pt x="6686" y="7560"/>
                    </a:lnTo>
                    <a:lnTo>
                      <a:pt x="6171" y="7020"/>
                    </a:lnTo>
                    <a:lnTo>
                      <a:pt x="6171" y="6480"/>
                    </a:lnTo>
                    <a:lnTo>
                      <a:pt x="6686" y="6480"/>
                    </a:lnTo>
                    <a:lnTo>
                      <a:pt x="6686" y="3780"/>
                    </a:lnTo>
                    <a:lnTo>
                      <a:pt x="6171" y="3240"/>
                    </a:lnTo>
                    <a:lnTo>
                      <a:pt x="6171" y="2700"/>
                    </a:lnTo>
                    <a:lnTo>
                      <a:pt x="5657" y="2700"/>
                    </a:lnTo>
                    <a:lnTo>
                      <a:pt x="5657" y="2160"/>
                    </a:lnTo>
                    <a:lnTo>
                      <a:pt x="5143" y="2160"/>
                    </a:lnTo>
                    <a:lnTo>
                      <a:pt x="5657" y="1620"/>
                    </a:lnTo>
                    <a:lnTo>
                      <a:pt x="5143" y="1620"/>
                    </a:lnTo>
                    <a:lnTo>
                      <a:pt x="5143" y="1080"/>
                    </a:lnTo>
                    <a:lnTo>
                      <a:pt x="4629" y="1080"/>
                    </a:lnTo>
                    <a:lnTo>
                      <a:pt x="3600" y="0"/>
                    </a:lnTo>
                    <a:lnTo>
                      <a:pt x="8743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432"/>
              <p:cNvSpPr/>
              <p:nvPr/>
            </p:nvSpPr>
            <p:spPr>
              <a:xfrm>
                <a:off x="204177" y="1766916"/>
                <a:ext cx="392651" cy="384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76" y="0"/>
                    </a:moveTo>
                    <a:lnTo>
                      <a:pt x="19440" y="0"/>
                    </a:lnTo>
                    <a:lnTo>
                      <a:pt x="19440" y="441"/>
                    </a:lnTo>
                    <a:lnTo>
                      <a:pt x="20304" y="441"/>
                    </a:lnTo>
                    <a:lnTo>
                      <a:pt x="20304" y="1763"/>
                    </a:lnTo>
                    <a:lnTo>
                      <a:pt x="21168" y="1763"/>
                    </a:lnTo>
                    <a:lnTo>
                      <a:pt x="21168" y="4408"/>
                    </a:lnTo>
                    <a:lnTo>
                      <a:pt x="21600" y="4408"/>
                    </a:lnTo>
                    <a:lnTo>
                      <a:pt x="21168" y="4849"/>
                    </a:lnTo>
                    <a:lnTo>
                      <a:pt x="21168" y="6171"/>
                    </a:lnTo>
                    <a:lnTo>
                      <a:pt x="21600" y="6612"/>
                    </a:lnTo>
                    <a:lnTo>
                      <a:pt x="20304" y="6612"/>
                    </a:lnTo>
                    <a:lnTo>
                      <a:pt x="20304" y="7053"/>
                    </a:lnTo>
                    <a:lnTo>
                      <a:pt x="18144" y="7053"/>
                    </a:lnTo>
                    <a:lnTo>
                      <a:pt x="18144" y="7494"/>
                    </a:lnTo>
                    <a:lnTo>
                      <a:pt x="17712" y="7494"/>
                    </a:lnTo>
                    <a:lnTo>
                      <a:pt x="17712" y="7053"/>
                    </a:lnTo>
                    <a:lnTo>
                      <a:pt x="16848" y="7053"/>
                    </a:lnTo>
                    <a:lnTo>
                      <a:pt x="16848" y="7494"/>
                    </a:lnTo>
                    <a:lnTo>
                      <a:pt x="16416" y="7494"/>
                    </a:lnTo>
                    <a:lnTo>
                      <a:pt x="16416" y="7935"/>
                    </a:lnTo>
                    <a:lnTo>
                      <a:pt x="15552" y="7935"/>
                    </a:lnTo>
                    <a:lnTo>
                      <a:pt x="15120" y="8376"/>
                    </a:lnTo>
                    <a:lnTo>
                      <a:pt x="14688" y="7935"/>
                    </a:lnTo>
                    <a:lnTo>
                      <a:pt x="13392" y="9257"/>
                    </a:lnTo>
                    <a:lnTo>
                      <a:pt x="14256" y="10139"/>
                    </a:lnTo>
                    <a:lnTo>
                      <a:pt x="14688" y="10139"/>
                    </a:lnTo>
                    <a:lnTo>
                      <a:pt x="14688" y="10580"/>
                    </a:lnTo>
                    <a:lnTo>
                      <a:pt x="15120" y="10580"/>
                    </a:lnTo>
                    <a:lnTo>
                      <a:pt x="14688" y="11020"/>
                    </a:lnTo>
                    <a:lnTo>
                      <a:pt x="15120" y="11020"/>
                    </a:lnTo>
                    <a:lnTo>
                      <a:pt x="15120" y="11461"/>
                    </a:lnTo>
                    <a:lnTo>
                      <a:pt x="15552" y="11461"/>
                    </a:lnTo>
                    <a:lnTo>
                      <a:pt x="15552" y="11902"/>
                    </a:lnTo>
                    <a:lnTo>
                      <a:pt x="15984" y="12343"/>
                    </a:lnTo>
                    <a:lnTo>
                      <a:pt x="15984" y="14547"/>
                    </a:lnTo>
                    <a:lnTo>
                      <a:pt x="15552" y="14547"/>
                    </a:lnTo>
                    <a:lnTo>
                      <a:pt x="15552" y="14988"/>
                    </a:lnTo>
                    <a:lnTo>
                      <a:pt x="15984" y="15429"/>
                    </a:lnTo>
                    <a:lnTo>
                      <a:pt x="16416" y="16751"/>
                    </a:lnTo>
                    <a:lnTo>
                      <a:pt x="16848" y="17633"/>
                    </a:lnTo>
                    <a:lnTo>
                      <a:pt x="15984" y="17633"/>
                    </a:lnTo>
                    <a:lnTo>
                      <a:pt x="15984" y="18073"/>
                    </a:lnTo>
                    <a:lnTo>
                      <a:pt x="15552" y="18514"/>
                    </a:lnTo>
                    <a:lnTo>
                      <a:pt x="13824" y="18514"/>
                    </a:lnTo>
                    <a:lnTo>
                      <a:pt x="13824" y="18955"/>
                    </a:lnTo>
                    <a:lnTo>
                      <a:pt x="13824" y="18514"/>
                    </a:lnTo>
                    <a:lnTo>
                      <a:pt x="13824" y="18955"/>
                    </a:lnTo>
                    <a:lnTo>
                      <a:pt x="12528" y="18955"/>
                    </a:lnTo>
                    <a:lnTo>
                      <a:pt x="12528" y="19837"/>
                    </a:lnTo>
                    <a:lnTo>
                      <a:pt x="11232" y="19837"/>
                    </a:lnTo>
                    <a:lnTo>
                      <a:pt x="11232" y="20278"/>
                    </a:lnTo>
                    <a:lnTo>
                      <a:pt x="10368" y="20278"/>
                    </a:lnTo>
                    <a:lnTo>
                      <a:pt x="10368" y="19837"/>
                    </a:lnTo>
                    <a:lnTo>
                      <a:pt x="10368" y="20278"/>
                    </a:lnTo>
                    <a:lnTo>
                      <a:pt x="9072" y="20278"/>
                    </a:lnTo>
                    <a:lnTo>
                      <a:pt x="9072" y="20718"/>
                    </a:lnTo>
                    <a:lnTo>
                      <a:pt x="9072" y="20278"/>
                    </a:lnTo>
                    <a:lnTo>
                      <a:pt x="8640" y="20278"/>
                    </a:lnTo>
                    <a:lnTo>
                      <a:pt x="8640" y="20718"/>
                    </a:lnTo>
                    <a:lnTo>
                      <a:pt x="6480" y="20718"/>
                    </a:lnTo>
                    <a:lnTo>
                      <a:pt x="6480" y="21159"/>
                    </a:lnTo>
                    <a:lnTo>
                      <a:pt x="6048" y="21159"/>
                    </a:lnTo>
                    <a:lnTo>
                      <a:pt x="5616" y="21600"/>
                    </a:lnTo>
                    <a:lnTo>
                      <a:pt x="5616" y="20278"/>
                    </a:lnTo>
                    <a:lnTo>
                      <a:pt x="5184" y="20278"/>
                    </a:lnTo>
                    <a:lnTo>
                      <a:pt x="4752" y="20718"/>
                    </a:lnTo>
                    <a:lnTo>
                      <a:pt x="4320" y="20718"/>
                    </a:lnTo>
                    <a:lnTo>
                      <a:pt x="4320" y="21159"/>
                    </a:lnTo>
                    <a:lnTo>
                      <a:pt x="3456" y="21159"/>
                    </a:lnTo>
                    <a:lnTo>
                      <a:pt x="3456" y="20718"/>
                    </a:lnTo>
                    <a:lnTo>
                      <a:pt x="3024" y="20718"/>
                    </a:lnTo>
                    <a:lnTo>
                      <a:pt x="3456" y="20718"/>
                    </a:lnTo>
                    <a:lnTo>
                      <a:pt x="3456" y="20278"/>
                    </a:lnTo>
                    <a:lnTo>
                      <a:pt x="3888" y="20278"/>
                    </a:lnTo>
                    <a:lnTo>
                      <a:pt x="3888" y="19837"/>
                    </a:lnTo>
                    <a:lnTo>
                      <a:pt x="2592" y="19837"/>
                    </a:lnTo>
                    <a:lnTo>
                      <a:pt x="2592" y="20278"/>
                    </a:lnTo>
                    <a:lnTo>
                      <a:pt x="2160" y="19837"/>
                    </a:lnTo>
                    <a:lnTo>
                      <a:pt x="2592" y="19837"/>
                    </a:lnTo>
                    <a:lnTo>
                      <a:pt x="2592" y="19396"/>
                    </a:lnTo>
                    <a:lnTo>
                      <a:pt x="2160" y="19396"/>
                    </a:lnTo>
                    <a:lnTo>
                      <a:pt x="2160" y="18955"/>
                    </a:lnTo>
                    <a:lnTo>
                      <a:pt x="2592" y="18955"/>
                    </a:lnTo>
                    <a:lnTo>
                      <a:pt x="2592" y="18514"/>
                    </a:lnTo>
                    <a:lnTo>
                      <a:pt x="3024" y="18514"/>
                    </a:lnTo>
                    <a:lnTo>
                      <a:pt x="2592" y="18073"/>
                    </a:lnTo>
                    <a:lnTo>
                      <a:pt x="2592" y="18514"/>
                    </a:lnTo>
                    <a:lnTo>
                      <a:pt x="1728" y="18514"/>
                    </a:lnTo>
                    <a:lnTo>
                      <a:pt x="1728" y="18955"/>
                    </a:lnTo>
                    <a:lnTo>
                      <a:pt x="1296" y="18955"/>
                    </a:lnTo>
                    <a:lnTo>
                      <a:pt x="1296" y="19396"/>
                    </a:lnTo>
                    <a:lnTo>
                      <a:pt x="1296" y="17633"/>
                    </a:lnTo>
                    <a:lnTo>
                      <a:pt x="1728" y="17633"/>
                    </a:lnTo>
                    <a:lnTo>
                      <a:pt x="1296" y="17633"/>
                    </a:lnTo>
                    <a:lnTo>
                      <a:pt x="1728" y="17633"/>
                    </a:lnTo>
                    <a:lnTo>
                      <a:pt x="1728" y="16751"/>
                    </a:lnTo>
                    <a:lnTo>
                      <a:pt x="1296" y="16751"/>
                    </a:lnTo>
                    <a:lnTo>
                      <a:pt x="1296" y="15869"/>
                    </a:lnTo>
                    <a:lnTo>
                      <a:pt x="864" y="15869"/>
                    </a:lnTo>
                    <a:lnTo>
                      <a:pt x="864" y="15429"/>
                    </a:lnTo>
                    <a:lnTo>
                      <a:pt x="1296" y="15429"/>
                    </a:lnTo>
                    <a:lnTo>
                      <a:pt x="1296" y="14547"/>
                    </a:lnTo>
                    <a:lnTo>
                      <a:pt x="1728" y="14547"/>
                    </a:lnTo>
                    <a:lnTo>
                      <a:pt x="1728" y="14106"/>
                    </a:lnTo>
                    <a:lnTo>
                      <a:pt x="2160" y="14106"/>
                    </a:lnTo>
                    <a:lnTo>
                      <a:pt x="1728" y="13665"/>
                    </a:lnTo>
                    <a:lnTo>
                      <a:pt x="1296" y="13665"/>
                    </a:lnTo>
                    <a:lnTo>
                      <a:pt x="1296" y="13224"/>
                    </a:lnTo>
                    <a:lnTo>
                      <a:pt x="432" y="13224"/>
                    </a:lnTo>
                    <a:lnTo>
                      <a:pt x="432" y="12784"/>
                    </a:lnTo>
                    <a:lnTo>
                      <a:pt x="0" y="12784"/>
                    </a:lnTo>
                    <a:lnTo>
                      <a:pt x="432" y="12784"/>
                    </a:lnTo>
                    <a:lnTo>
                      <a:pt x="432" y="12343"/>
                    </a:lnTo>
                    <a:lnTo>
                      <a:pt x="864" y="12343"/>
                    </a:lnTo>
                    <a:lnTo>
                      <a:pt x="864" y="11902"/>
                    </a:lnTo>
                    <a:lnTo>
                      <a:pt x="1296" y="11902"/>
                    </a:lnTo>
                    <a:lnTo>
                      <a:pt x="1296" y="11461"/>
                    </a:lnTo>
                    <a:lnTo>
                      <a:pt x="3456" y="11461"/>
                    </a:lnTo>
                    <a:lnTo>
                      <a:pt x="3888" y="11020"/>
                    </a:lnTo>
                    <a:lnTo>
                      <a:pt x="3888" y="11461"/>
                    </a:lnTo>
                    <a:lnTo>
                      <a:pt x="4320" y="11461"/>
                    </a:lnTo>
                    <a:lnTo>
                      <a:pt x="4320" y="11902"/>
                    </a:lnTo>
                    <a:lnTo>
                      <a:pt x="4752" y="11902"/>
                    </a:lnTo>
                    <a:lnTo>
                      <a:pt x="5184" y="12343"/>
                    </a:lnTo>
                    <a:lnTo>
                      <a:pt x="5184" y="11461"/>
                    </a:lnTo>
                    <a:lnTo>
                      <a:pt x="5616" y="11461"/>
                    </a:lnTo>
                    <a:lnTo>
                      <a:pt x="6048" y="11902"/>
                    </a:lnTo>
                    <a:lnTo>
                      <a:pt x="6480" y="11902"/>
                    </a:lnTo>
                    <a:lnTo>
                      <a:pt x="6480" y="12343"/>
                    </a:lnTo>
                    <a:lnTo>
                      <a:pt x="6912" y="11902"/>
                    </a:lnTo>
                    <a:lnTo>
                      <a:pt x="7344" y="11902"/>
                    </a:lnTo>
                    <a:lnTo>
                      <a:pt x="7344" y="11461"/>
                    </a:lnTo>
                    <a:lnTo>
                      <a:pt x="7776" y="11902"/>
                    </a:lnTo>
                    <a:lnTo>
                      <a:pt x="7776" y="11461"/>
                    </a:lnTo>
                    <a:lnTo>
                      <a:pt x="7776" y="11902"/>
                    </a:lnTo>
                    <a:lnTo>
                      <a:pt x="8208" y="11902"/>
                    </a:lnTo>
                    <a:lnTo>
                      <a:pt x="8640" y="11461"/>
                    </a:lnTo>
                    <a:lnTo>
                      <a:pt x="9072" y="11461"/>
                    </a:lnTo>
                    <a:lnTo>
                      <a:pt x="9072" y="11020"/>
                    </a:lnTo>
                    <a:lnTo>
                      <a:pt x="9504" y="10580"/>
                    </a:lnTo>
                    <a:lnTo>
                      <a:pt x="9936" y="10580"/>
                    </a:lnTo>
                    <a:lnTo>
                      <a:pt x="9936" y="10139"/>
                    </a:lnTo>
                    <a:lnTo>
                      <a:pt x="10368" y="10139"/>
                    </a:lnTo>
                    <a:lnTo>
                      <a:pt x="10368" y="9698"/>
                    </a:lnTo>
                    <a:lnTo>
                      <a:pt x="10800" y="9698"/>
                    </a:lnTo>
                    <a:lnTo>
                      <a:pt x="11232" y="9257"/>
                    </a:lnTo>
                    <a:lnTo>
                      <a:pt x="11232" y="8816"/>
                    </a:lnTo>
                    <a:lnTo>
                      <a:pt x="11664" y="8816"/>
                    </a:lnTo>
                    <a:lnTo>
                      <a:pt x="11664" y="8376"/>
                    </a:lnTo>
                    <a:lnTo>
                      <a:pt x="12096" y="8376"/>
                    </a:lnTo>
                    <a:lnTo>
                      <a:pt x="12096" y="7935"/>
                    </a:lnTo>
                    <a:lnTo>
                      <a:pt x="12528" y="7935"/>
                    </a:lnTo>
                    <a:lnTo>
                      <a:pt x="12528" y="7494"/>
                    </a:lnTo>
                    <a:lnTo>
                      <a:pt x="12960" y="7494"/>
                    </a:lnTo>
                    <a:lnTo>
                      <a:pt x="12960" y="6171"/>
                    </a:lnTo>
                    <a:lnTo>
                      <a:pt x="13392" y="6171"/>
                    </a:lnTo>
                    <a:lnTo>
                      <a:pt x="13392" y="5731"/>
                    </a:lnTo>
                    <a:lnTo>
                      <a:pt x="15120" y="5731"/>
                    </a:lnTo>
                    <a:lnTo>
                      <a:pt x="15120" y="5290"/>
                    </a:lnTo>
                    <a:lnTo>
                      <a:pt x="15552" y="5290"/>
                    </a:lnTo>
                    <a:lnTo>
                      <a:pt x="15552" y="4849"/>
                    </a:lnTo>
                    <a:lnTo>
                      <a:pt x="15120" y="4849"/>
                    </a:lnTo>
                    <a:lnTo>
                      <a:pt x="15120" y="4408"/>
                    </a:lnTo>
                    <a:lnTo>
                      <a:pt x="15552" y="4408"/>
                    </a:lnTo>
                    <a:lnTo>
                      <a:pt x="15552" y="3967"/>
                    </a:lnTo>
                    <a:lnTo>
                      <a:pt x="18576" y="3967"/>
                    </a:lnTo>
                    <a:lnTo>
                      <a:pt x="18576" y="3527"/>
                    </a:lnTo>
                    <a:lnTo>
                      <a:pt x="19008" y="3527"/>
                    </a:lnTo>
                    <a:lnTo>
                      <a:pt x="19008" y="2645"/>
                    </a:lnTo>
                    <a:lnTo>
                      <a:pt x="18576" y="2645"/>
                    </a:lnTo>
                    <a:lnTo>
                      <a:pt x="18576" y="2204"/>
                    </a:lnTo>
                    <a:lnTo>
                      <a:pt x="18144" y="2204"/>
                    </a:lnTo>
                    <a:lnTo>
                      <a:pt x="18144" y="1322"/>
                    </a:lnTo>
                    <a:lnTo>
                      <a:pt x="17712" y="1322"/>
                    </a:lnTo>
                    <a:lnTo>
                      <a:pt x="17712" y="0"/>
                    </a:lnTo>
                    <a:lnTo>
                      <a:pt x="18576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433"/>
              <p:cNvSpPr/>
              <p:nvPr/>
            </p:nvSpPr>
            <p:spPr>
              <a:xfrm>
                <a:off x="-1" y="1821887"/>
                <a:ext cx="251298" cy="384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18900" y="441"/>
                    </a:lnTo>
                    <a:lnTo>
                      <a:pt x="19575" y="441"/>
                    </a:lnTo>
                    <a:lnTo>
                      <a:pt x="19575" y="882"/>
                    </a:lnTo>
                    <a:lnTo>
                      <a:pt x="20250" y="882"/>
                    </a:lnTo>
                    <a:lnTo>
                      <a:pt x="20250" y="441"/>
                    </a:lnTo>
                    <a:lnTo>
                      <a:pt x="20925" y="441"/>
                    </a:lnTo>
                    <a:lnTo>
                      <a:pt x="20925" y="882"/>
                    </a:lnTo>
                    <a:lnTo>
                      <a:pt x="21600" y="882"/>
                    </a:lnTo>
                    <a:lnTo>
                      <a:pt x="21600" y="1322"/>
                    </a:lnTo>
                    <a:lnTo>
                      <a:pt x="20925" y="1322"/>
                    </a:lnTo>
                    <a:lnTo>
                      <a:pt x="20925" y="1763"/>
                    </a:lnTo>
                    <a:lnTo>
                      <a:pt x="20250" y="1763"/>
                    </a:lnTo>
                    <a:lnTo>
                      <a:pt x="20250" y="1322"/>
                    </a:lnTo>
                    <a:lnTo>
                      <a:pt x="20250" y="2204"/>
                    </a:lnTo>
                    <a:lnTo>
                      <a:pt x="20925" y="2204"/>
                    </a:lnTo>
                    <a:lnTo>
                      <a:pt x="20925" y="2645"/>
                    </a:lnTo>
                    <a:lnTo>
                      <a:pt x="20250" y="2645"/>
                    </a:lnTo>
                    <a:lnTo>
                      <a:pt x="20250" y="3086"/>
                    </a:lnTo>
                    <a:lnTo>
                      <a:pt x="20925" y="3086"/>
                    </a:lnTo>
                    <a:lnTo>
                      <a:pt x="20925" y="3527"/>
                    </a:lnTo>
                    <a:lnTo>
                      <a:pt x="19575" y="3527"/>
                    </a:lnTo>
                    <a:lnTo>
                      <a:pt x="19575" y="4408"/>
                    </a:lnTo>
                    <a:lnTo>
                      <a:pt x="18900" y="4408"/>
                    </a:lnTo>
                    <a:lnTo>
                      <a:pt x="18900" y="6171"/>
                    </a:lnTo>
                    <a:lnTo>
                      <a:pt x="20250" y="7053"/>
                    </a:lnTo>
                    <a:lnTo>
                      <a:pt x="20250" y="7494"/>
                    </a:lnTo>
                    <a:lnTo>
                      <a:pt x="19575" y="7494"/>
                    </a:lnTo>
                    <a:lnTo>
                      <a:pt x="19575" y="8816"/>
                    </a:lnTo>
                    <a:lnTo>
                      <a:pt x="18900" y="8816"/>
                    </a:lnTo>
                    <a:lnTo>
                      <a:pt x="18900" y="9257"/>
                    </a:lnTo>
                    <a:lnTo>
                      <a:pt x="18225" y="9257"/>
                    </a:lnTo>
                    <a:lnTo>
                      <a:pt x="18225" y="9698"/>
                    </a:lnTo>
                    <a:lnTo>
                      <a:pt x="17550" y="9698"/>
                    </a:lnTo>
                    <a:lnTo>
                      <a:pt x="18225" y="9698"/>
                    </a:lnTo>
                    <a:lnTo>
                      <a:pt x="18225" y="10139"/>
                    </a:lnTo>
                    <a:lnTo>
                      <a:pt x="19575" y="10139"/>
                    </a:lnTo>
                    <a:lnTo>
                      <a:pt x="19575" y="10580"/>
                    </a:lnTo>
                    <a:lnTo>
                      <a:pt x="20250" y="10580"/>
                    </a:lnTo>
                    <a:lnTo>
                      <a:pt x="20925" y="11020"/>
                    </a:lnTo>
                    <a:lnTo>
                      <a:pt x="20250" y="11020"/>
                    </a:lnTo>
                    <a:lnTo>
                      <a:pt x="20250" y="11461"/>
                    </a:lnTo>
                    <a:lnTo>
                      <a:pt x="19575" y="11461"/>
                    </a:lnTo>
                    <a:lnTo>
                      <a:pt x="19575" y="12343"/>
                    </a:lnTo>
                    <a:lnTo>
                      <a:pt x="18900" y="12343"/>
                    </a:lnTo>
                    <a:lnTo>
                      <a:pt x="18900" y="12784"/>
                    </a:lnTo>
                    <a:lnTo>
                      <a:pt x="14175" y="12784"/>
                    </a:lnTo>
                    <a:lnTo>
                      <a:pt x="14175" y="12343"/>
                    </a:lnTo>
                    <a:lnTo>
                      <a:pt x="13500" y="12784"/>
                    </a:lnTo>
                    <a:lnTo>
                      <a:pt x="13500" y="13224"/>
                    </a:lnTo>
                    <a:lnTo>
                      <a:pt x="12150" y="13224"/>
                    </a:lnTo>
                    <a:lnTo>
                      <a:pt x="12150" y="13665"/>
                    </a:lnTo>
                    <a:lnTo>
                      <a:pt x="11475" y="13665"/>
                    </a:lnTo>
                    <a:lnTo>
                      <a:pt x="11475" y="13224"/>
                    </a:lnTo>
                    <a:lnTo>
                      <a:pt x="10800" y="13224"/>
                    </a:lnTo>
                    <a:lnTo>
                      <a:pt x="10800" y="12784"/>
                    </a:lnTo>
                    <a:lnTo>
                      <a:pt x="10125" y="12784"/>
                    </a:lnTo>
                    <a:lnTo>
                      <a:pt x="10125" y="13665"/>
                    </a:lnTo>
                    <a:lnTo>
                      <a:pt x="9450" y="13665"/>
                    </a:lnTo>
                    <a:lnTo>
                      <a:pt x="9450" y="14106"/>
                    </a:lnTo>
                    <a:lnTo>
                      <a:pt x="8775" y="14106"/>
                    </a:lnTo>
                    <a:lnTo>
                      <a:pt x="8775" y="15429"/>
                    </a:lnTo>
                    <a:lnTo>
                      <a:pt x="8100" y="15429"/>
                    </a:lnTo>
                    <a:lnTo>
                      <a:pt x="8100" y="16751"/>
                    </a:lnTo>
                    <a:lnTo>
                      <a:pt x="8775" y="16751"/>
                    </a:lnTo>
                    <a:lnTo>
                      <a:pt x="8100" y="17192"/>
                    </a:lnTo>
                    <a:lnTo>
                      <a:pt x="8100" y="17633"/>
                    </a:lnTo>
                    <a:lnTo>
                      <a:pt x="8100" y="17192"/>
                    </a:lnTo>
                    <a:lnTo>
                      <a:pt x="7425" y="17192"/>
                    </a:lnTo>
                    <a:lnTo>
                      <a:pt x="7425" y="17633"/>
                    </a:lnTo>
                    <a:lnTo>
                      <a:pt x="6750" y="17633"/>
                    </a:lnTo>
                    <a:lnTo>
                      <a:pt x="6750" y="18514"/>
                    </a:lnTo>
                    <a:lnTo>
                      <a:pt x="6075" y="18955"/>
                    </a:lnTo>
                    <a:lnTo>
                      <a:pt x="6075" y="20278"/>
                    </a:lnTo>
                    <a:lnTo>
                      <a:pt x="5400" y="20718"/>
                    </a:lnTo>
                    <a:lnTo>
                      <a:pt x="5400" y="21159"/>
                    </a:lnTo>
                    <a:lnTo>
                      <a:pt x="4725" y="21159"/>
                    </a:lnTo>
                    <a:lnTo>
                      <a:pt x="4725" y="21600"/>
                    </a:lnTo>
                    <a:lnTo>
                      <a:pt x="2025" y="21600"/>
                    </a:lnTo>
                    <a:lnTo>
                      <a:pt x="1350" y="21159"/>
                    </a:lnTo>
                    <a:lnTo>
                      <a:pt x="1350" y="19837"/>
                    </a:lnTo>
                    <a:lnTo>
                      <a:pt x="675" y="19837"/>
                    </a:lnTo>
                    <a:lnTo>
                      <a:pt x="675" y="18514"/>
                    </a:lnTo>
                    <a:lnTo>
                      <a:pt x="0" y="18514"/>
                    </a:lnTo>
                    <a:lnTo>
                      <a:pt x="0" y="18073"/>
                    </a:lnTo>
                    <a:lnTo>
                      <a:pt x="675" y="18073"/>
                    </a:lnTo>
                    <a:lnTo>
                      <a:pt x="675" y="17633"/>
                    </a:lnTo>
                    <a:lnTo>
                      <a:pt x="2025" y="16751"/>
                    </a:lnTo>
                    <a:lnTo>
                      <a:pt x="2025" y="16310"/>
                    </a:lnTo>
                    <a:lnTo>
                      <a:pt x="3375" y="15429"/>
                    </a:lnTo>
                    <a:lnTo>
                      <a:pt x="3375" y="14988"/>
                    </a:lnTo>
                    <a:lnTo>
                      <a:pt x="4050" y="14988"/>
                    </a:lnTo>
                    <a:lnTo>
                      <a:pt x="4050" y="14547"/>
                    </a:lnTo>
                    <a:lnTo>
                      <a:pt x="4725" y="14106"/>
                    </a:lnTo>
                    <a:lnTo>
                      <a:pt x="4725" y="13665"/>
                    </a:lnTo>
                    <a:lnTo>
                      <a:pt x="5400" y="13665"/>
                    </a:lnTo>
                    <a:lnTo>
                      <a:pt x="5400" y="13224"/>
                    </a:lnTo>
                    <a:lnTo>
                      <a:pt x="6075" y="13224"/>
                    </a:lnTo>
                    <a:lnTo>
                      <a:pt x="6075" y="12343"/>
                    </a:lnTo>
                    <a:lnTo>
                      <a:pt x="6750" y="12343"/>
                    </a:lnTo>
                    <a:lnTo>
                      <a:pt x="6750" y="11902"/>
                    </a:lnTo>
                    <a:lnTo>
                      <a:pt x="7425" y="11902"/>
                    </a:lnTo>
                    <a:lnTo>
                      <a:pt x="7425" y="11461"/>
                    </a:lnTo>
                    <a:lnTo>
                      <a:pt x="8100" y="11461"/>
                    </a:lnTo>
                    <a:lnTo>
                      <a:pt x="8100" y="9698"/>
                    </a:lnTo>
                    <a:lnTo>
                      <a:pt x="7425" y="9698"/>
                    </a:lnTo>
                    <a:lnTo>
                      <a:pt x="7425" y="8376"/>
                    </a:lnTo>
                    <a:lnTo>
                      <a:pt x="8100" y="8376"/>
                    </a:lnTo>
                    <a:lnTo>
                      <a:pt x="8775" y="7935"/>
                    </a:lnTo>
                    <a:lnTo>
                      <a:pt x="8775" y="6171"/>
                    </a:lnTo>
                    <a:lnTo>
                      <a:pt x="9450" y="5731"/>
                    </a:lnTo>
                    <a:lnTo>
                      <a:pt x="9450" y="5290"/>
                    </a:lnTo>
                    <a:lnTo>
                      <a:pt x="10125" y="5290"/>
                    </a:lnTo>
                    <a:lnTo>
                      <a:pt x="10125" y="4849"/>
                    </a:lnTo>
                    <a:lnTo>
                      <a:pt x="10125" y="5290"/>
                    </a:lnTo>
                    <a:lnTo>
                      <a:pt x="10125" y="4849"/>
                    </a:lnTo>
                    <a:lnTo>
                      <a:pt x="10800" y="4849"/>
                    </a:lnTo>
                    <a:lnTo>
                      <a:pt x="10125" y="4849"/>
                    </a:lnTo>
                    <a:lnTo>
                      <a:pt x="11475" y="4849"/>
                    </a:lnTo>
                    <a:lnTo>
                      <a:pt x="11475" y="4408"/>
                    </a:lnTo>
                    <a:lnTo>
                      <a:pt x="12150" y="4408"/>
                    </a:lnTo>
                    <a:lnTo>
                      <a:pt x="11475" y="4408"/>
                    </a:lnTo>
                    <a:lnTo>
                      <a:pt x="12825" y="4408"/>
                    </a:lnTo>
                    <a:lnTo>
                      <a:pt x="12825" y="3967"/>
                    </a:lnTo>
                    <a:lnTo>
                      <a:pt x="12825" y="4408"/>
                    </a:lnTo>
                    <a:lnTo>
                      <a:pt x="13500" y="4408"/>
                    </a:lnTo>
                    <a:lnTo>
                      <a:pt x="13500" y="3967"/>
                    </a:lnTo>
                    <a:lnTo>
                      <a:pt x="13500" y="4408"/>
                    </a:lnTo>
                    <a:lnTo>
                      <a:pt x="13500" y="3967"/>
                    </a:lnTo>
                    <a:lnTo>
                      <a:pt x="13500" y="4408"/>
                    </a:lnTo>
                    <a:lnTo>
                      <a:pt x="13500" y="3967"/>
                    </a:lnTo>
                    <a:lnTo>
                      <a:pt x="13500" y="4408"/>
                    </a:lnTo>
                    <a:lnTo>
                      <a:pt x="13500" y="3967"/>
                    </a:lnTo>
                    <a:lnTo>
                      <a:pt x="14850" y="3967"/>
                    </a:lnTo>
                    <a:lnTo>
                      <a:pt x="14850" y="3527"/>
                    </a:lnTo>
                    <a:lnTo>
                      <a:pt x="15525" y="3527"/>
                    </a:lnTo>
                    <a:lnTo>
                      <a:pt x="14850" y="3527"/>
                    </a:lnTo>
                    <a:lnTo>
                      <a:pt x="15525" y="3527"/>
                    </a:lnTo>
                    <a:lnTo>
                      <a:pt x="14850" y="3527"/>
                    </a:lnTo>
                    <a:lnTo>
                      <a:pt x="15525" y="3527"/>
                    </a:lnTo>
                    <a:lnTo>
                      <a:pt x="14850" y="3527"/>
                    </a:lnTo>
                    <a:lnTo>
                      <a:pt x="15525" y="3527"/>
                    </a:lnTo>
                    <a:lnTo>
                      <a:pt x="14850" y="3527"/>
                    </a:lnTo>
                    <a:lnTo>
                      <a:pt x="14850" y="3086"/>
                    </a:lnTo>
                    <a:lnTo>
                      <a:pt x="15525" y="3086"/>
                    </a:lnTo>
                    <a:lnTo>
                      <a:pt x="14850" y="3086"/>
                    </a:lnTo>
                    <a:lnTo>
                      <a:pt x="15525" y="3086"/>
                    </a:lnTo>
                    <a:lnTo>
                      <a:pt x="14850" y="3086"/>
                    </a:lnTo>
                    <a:lnTo>
                      <a:pt x="14850" y="2645"/>
                    </a:lnTo>
                    <a:lnTo>
                      <a:pt x="16200" y="2645"/>
                    </a:lnTo>
                    <a:lnTo>
                      <a:pt x="16200" y="2204"/>
                    </a:lnTo>
                    <a:lnTo>
                      <a:pt x="16875" y="2204"/>
                    </a:lnTo>
                    <a:lnTo>
                      <a:pt x="16200" y="2204"/>
                    </a:lnTo>
                    <a:lnTo>
                      <a:pt x="16200" y="882"/>
                    </a:lnTo>
                    <a:lnTo>
                      <a:pt x="16875" y="882"/>
                    </a:lnTo>
                    <a:lnTo>
                      <a:pt x="16875" y="441"/>
                    </a:lnTo>
                    <a:lnTo>
                      <a:pt x="18225" y="441"/>
                    </a:lnTo>
                    <a:lnTo>
                      <a:pt x="18225" y="0"/>
                    </a:lnTo>
                    <a:lnTo>
                      <a:pt x="18225" y="441"/>
                    </a:lnTo>
                    <a:lnTo>
                      <a:pt x="18900" y="441"/>
                    </a:lnTo>
                    <a:lnTo>
                      <a:pt x="1890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434"/>
              <p:cNvSpPr/>
              <p:nvPr/>
            </p:nvSpPr>
            <p:spPr>
              <a:xfrm>
                <a:off x="321971" y="1586298"/>
                <a:ext cx="369092" cy="227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32" y="0"/>
                    </a:moveTo>
                    <a:lnTo>
                      <a:pt x="8732" y="1490"/>
                    </a:lnTo>
                    <a:lnTo>
                      <a:pt x="11030" y="1490"/>
                    </a:lnTo>
                    <a:lnTo>
                      <a:pt x="11030" y="745"/>
                    </a:lnTo>
                    <a:lnTo>
                      <a:pt x="11489" y="1490"/>
                    </a:lnTo>
                    <a:lnTo>
                      <a:pt x="11949" y="1490"/>
                    </a:lnTo>
                    <a:lnTo>
                      <a:pt x="11949" y="2234"/>
                    </a:lnTo>
                    <a:lnTo>
                      <a:pt x="12409" y="2234"/>
                    </a:lnTo>
                    <a:lnTo>
                      <a:pt x="12409" y="3724"/>
                    </a:lnTo>
                    <a:lnTo>
                      <a:pt x="12868" y="3724"/>
                    </a:lnTo>
                    <a:lnTo>
                      <a:pt x="12868" y="4469"/>
                    </a:lnTo>
                    <a:lnTo>
                      <a:pt x="13787" y="4469"/>
                    </a:lnTo>
                    <a:lnTo>
                      <a:pt x="13787" y="5214"/>
                    </a:lnTo>
                    <a:lnTo>
                      <a:pt x="13787" y="4469"/>
                    </a:lnTo>
                    <a:lnTo>
                      <a:pt x="14247" y="4469"/>
                    </a:lnTo>
                    <a:lnTo>
                      <a:pt x="14247" y="3724"/>
                    </a:lnTo>
                    <a:lnTo>
                      <a:pt x="15166" y="3724"/>
                    </a:lnTo>
                    <a:lnTo>
                      <a:pt x="15166" y="4469"/>
                    </a:lnTo>
                    <a:lnTo>
                      <a:pt x="15166" y="3724"/>
                    </a:lnTo>
                    <a:lnTo>
                      <a:pt x="15626" y="3724"/>
                    </a:lnTo>
                    <a:lnTo>
                      <a:pt x="15626" y="4469"/>
                    </a:lnTo>
                    <a:lnTo>
                      <a:pt x="16085" y="4469"/>
                    </a:lnTo>
                    <a:lnTo>
                      <a:pt x="17004" y="6703"/>
                    </a:lnTo>
                    <a:lnTo>
                      <a:pt x="17004" y="7448"/>
                    </a:lnTo>
                    <a:lnTo>
                      <a:pt x="17464" y="7448"/>
                    </a:lnTo>
                    <a:lnTo>
                      <a:pt x="17923" y="8938"/>
                    </a:lnTo>
                    <a:lnTo>
                      <a:pt x="18383" y="9683"/>
                    </a:lnTo>
                    <a:lnTo>
                      <a:pt x="19302" y="9683"/>
                    </a:lnTo>
                    <a:lnTo>
                      <a:pt x="20221" y="11172"/>
                    </a:lnTo>
                    <a:lnTo>
                      <a:pt x="21600" y="11917"/>
                    </a:lnTo>
                    <a:lnTo>
                      <a:pt x="21140" y="12662"/>
                    </a:lnTo>
                    <a:lnTo>
                      <a:pt x="21140" y="13407"/>
                    </a:lnTo>
                    <a:lnTo>
                      <a:pt x="20681" y="14152"/>
                    </a:lnTo>
                    <a:lnTo>
                      <a:pt x="21140" y="14152"/>
                    </a:lnTo>
                    <a:lnTo>
                      <a:pt x="20681" y="14152"/>
                    </a:lnTo>
                    <a:lnTo>
                      <a:pt x="21140" y="14897"/>
                    </a:lnTo>
                    <a:lnTo>
                      <a:pt x="21140" y="15641"/>
                    </a:lnTo>
                    <a:lnTo>
                      <a:pt x="20681" y="15641"/>
                    </a:lnTo>
                    <a:lnTo>
                      <a:pt x="19762" y="17876"/>
                    </a:lnTo>
                    <a:lnTo>
                      <a:pt x="19762" y="16386"/>
                    </a:lnTo>
                    <a:lnTo>
                      <a:pt x="18843" y="16386"/>
                    </a:lnTo>
                    <a:lnTo>
                      <a:pt x="18843" y="15641"/>
                    </a:lnTo>
                    <a:lnTo>
                      <a:pt x="19302" y="15641"/>
                    </a:lnTo>
                    <a:lnTo>
                      <a:pt x="17923" y="15641"/>
                    </a:lnTo>
                    <a:lnTo>
                      <a:pt x="17923" y="16386"/>
                    </a:lnTo>
                    <a:lnTo>
                      <a:pt x="14706" y="16386"/>
                    </a:lnTo>
                    <a:lnTo>
                      <a:pt x="14706" y="17876"/>
                    </a:lnTo>
                    <a:lnTo>
                      <a:pt x="13787" y="17876"/>
                    </a:lnTo>
                    <a:lnTo>
                      <a:pt x="13787" y="17131"/>
                    </a:lnTo>
                    <a:lnTo>
                      <a:pt x="11949" y="17131"/>
                    </a:lnTo>
                    <a:lnTo>
                      <a:pt x="11949" y="17876"/>
                    </a:lnTo>
                    <a:lnTo>
                      <a:pt x="10570" y="17876"/>
                    </a:lnTo>
                    <a:lnTo>
                      <a:pt x="10570" y="18621"/>
                    </a:lnTo>
                    <a:lnTo>
                      <a:pt x="9651" y="18621"/>
                    </a:lnTo>
                    <a:lnTo>
                      <a:pt x="9651" y="19366"/>
                    </a:lnTo>
                    <a:lnTo>
                      <a:pt x="8732" y="19366"/>
                    </a:lnTo>
                    <a:lnTo>
                      <a:pt x="8732" y="20110"/>
                    </a:lnTo>
                    <a:lnTo>
                      <a:pt x="7813" y="20110"/>
                    </a:lnTo>
                    <a:lnTo>
                      <a:pt x="7353" y="20855"/>
                    </a:lnTo>
                    <a:lnTo>
                      <a:pt x="6434" y="20855"/>
                    </a:lnTo>
                    <a:lnTo>
                      <a:pt x="6434" y="21600"/>
                    </a:lnTo>
                    <a:lnTo>
                      <a:pt x="6434" y="20110"/>
                    </a:lnTo>
                    <a:lnTo>
                      <a:pt x="5974" y="20110"/>
                    </a:lnTo>
                    <a:lnTo>
                      <a:pt x="5974" y="19366"/>
                    </a:lnTo>
                    <a:lnTo>
                      <a:pt x="5515" y="17131"/>
                    </a:lnTo>
                    <a:lnTo>
                      <a:pt x="5974" y="17131"/>
                    </a:lnTo>
                    <a:lnTo>
                      <a:pt x="5974" y="16386"/>
                    </a:lnTo>
                    <a:lnTo>
                      <a:pt x="5515" y="16386"/>
                    </a:lnTo>
                    <a:lnTo>
                      <a:pt x="5515" y="15641"/>
                    </a:lnTo>
                    <a:lnTo>
                      <a:pt x="5515" y="16386"/>
                    </a:lnTo>
                    <a:lnTo>
                      <a:pt x="5055" y="16386"/>
                    </a:lnTo>
                    <a:lnTo>
                      <a:pt x="5055" y="15641"/>
                    </a:lnTo>
                    <a:lnTo>
                      <a:pt x="4596" y="15641"/>
                    </a:lnTo>
                    <a:lnTo>
                      <a:pt x="4136" y="14897"/>
                    </a:lnTo>
                    <a:lnTo>
                      <a:pt x="2757" y="11172"/>
                    </a:lnTo>
                    <a:lnTo>
                      <a:pt x="2298" y="11172"/>
                    </a:lnTo>
                    <a:lnTo>
                      <a:pt x="2298" y="10428"/>
                    </a:lnTo>
                    <a:lnTo>
                      <a:pt x="1838" y="10428"/>
                    </a:lnTo>
                    <a:lnTo>
                      <a:pt x="1838" y="9683"/>
                    </a:lnTo>
                    <a:lnTo>
                      <a:pt x="2298" y="8938"/>
                    </a:lnTo>
                    <a:lnTo>
                      <a:pt x="1838" y="8938"/>
                    </a:lnTo>
                    <a:lnTo>
                      <a:pt x="1379" y="8193"/>
                    </a:lnTo>
                    <a:lnTo>
                      <a:pt x="919" y="8193"/>
                    </a:lnTo>
                    <a:lnTo>
                      <a:pt x="919" y="7448"/>
                    </a:lnTo>
                    <a:lnTo>
                      <a:pt x="460" y="7448"/>
                    </a:lnTo>
                    <a:lnTo>
                      <a:pt x="460" y="6703"/>
                    </a:lnTo>
                    <a:lnTo>
                      <a:pt x="0" y="5959"/>
                    </a:lnTo>
                    <a:lnTo>
                      <a:pt x="919" y="5959"/>
                    </a:lnTo>
                    <a:lnTo>
                      <a:pt x="919" y="5214"/>
                    </a:lnTo>
                    <a:lnTo>
                      <a:pt x="1379" y="5214"/>
                    </a:lnTo>
                    <a:lnTo>
                      <a:pt x="1379" y="4469"/>
                    </a:lnTo>
                    <a:lnTo>
                      <a:pt x="2298" y="4469"/>
                    </a:lnTo>
                    <a:lnTo>
                      <a:pt x="2298" y="2979"/>
                    </a:lnTo>
                    <a:lnTo>
                      <a:pt x="5974" y="2979"/>
                    </a:lnTo>
                    <a:lnTo>
                      <a:pt x="5974" y="2234"/>
                    </a:lnTo>
                    <a:lnTo>
                      <a:pt x="6434" y="2234"/>
                    </a:lnTo>
                    <a:lnTo>
                      <a:pt x="6434" y="745"/>
                    </a:lnTo>
                    <a:lnTo>
                      <a:pt x="6894" y="745"/>
                    </a:lnTo>
                    <a:lnTo>
                      <a:pt x="8272" y="0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435"/>
              <p:cNvSpPr/>
              <p:nvPr/>
            </p:nvSpPr>
            <p:spPr>
              <a:xfrm>
                <a:off x="219883" y="1649122"/>
                <a:ext cx="329827" cy="345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86" y="0"/>
                    </a:moveTo>
                    <a:lnTo>
                      <a:pt x="7200" y="491"/>
                    </a:lnTo>
                    <a:lnTo>
                      <a:pt x="7200" y="982"/>
                    </a:lnTo>
                    <a:lnTo>
                      <a:pt x="7714" y="982"/>
                    </a:lnTo>
                    <a:lnTo>
                      <a:pt x="7714" y="1473"/>
                    </a:lnTo>
                    <a:lnTo>
                      <a:pt x="8229" y="1473"/>
                    </a:lnTo>
                    <a:lnTo>
                      <a:pt x="8743" y="1964"/>
                    </a:lnTo>
                    <a:lnTo>
                      <a:pt x="9257" y="1964"/>
                    </a:lnTo>
                    <a:lnTo>
                      <a:pt x="8743" y="2455"/>
                    </a:lnTo>
                    <a:lnTo>
                      <a:pt x="8743" y="2945"/>
                    </a:lnTo>
                    <a:lnTo>
                      <a:pt x="9257" y="2945"/>
                    </a:lnTo>
                    <a:lnTo>
                      <a:pt x="9257" y="3436"/>
                    </a:lnTo>
                    <a:lnTo>
                      <a:pt x="9771" y="3436"/>
                    </a:lnTo>
                    <a:lnTo>
                      <a:pt x="11314" y="5891"/>
                    </a:lnTo>
                    <a:lnTo>
                      <a:pt x="11829" y="6382"/>
                    </a:lnTo>
                    <a:lnTo>
                      <a:pt x="12343" y="6382"/>
                    </a:lnTo>
                    <a:lnTo>
                      <a:pt x="12343" y="6873"/>
                    </a:lnTo>
                    <a:lnTo>
                      <a:pt x="12857" y="6873"/>
                    </a:lnTo>
                    <a:lnTo>
                      <a:pt x="12857" y="6382"/>
                    </a:lnTo>
                    <a:lnTo>
                      <a:pt x="12857" y="6873"/>
                    </a:lnTo>
                    <a:lnTo>
                      <a:pt x="13371" y="6873"/>
                    </a:lnTo>
                    <a:lnTo>
                      <a:pt x="13371" y="7364"/>
                    </a:lnTo>
                    <a:lnTo>
                      <a:pt x="12857" y="7364"/>
                    </a:lnTo>
                    <a:lnTo>
                      <a:pt x="13371" y="8836"/>
                    </a:lnTo>
                    <a:lnTo>
                      <a:pt x="13371" y="9327"/>
                    </a:lnTo>
                    <a:lnTo>
                      <a:pt x="13886" y="9327"/>
                    </a:lnTo>
                    <a:lnTo>
                      <a:pt x="13886" y="9818"/>
                    </a:lnTo>
                    <a:lnTo>
                      <a:pt x="14914" y="9818"/>
                    </a:lnTo>
                    <a:lnTo>
                      <a:pt x="15429" y="9327"/>
                    </a:lnTo>
                    <a:lnTo>
                      <a:pt x="16457" y="9327"/>
                    </a:lnTo>
                    <a:lnTo>
                      <a:pt x="16457" y="8836"/>
                    </a:lnTo>
                    <a:lnTo>
                      <a:pt x="17486" y="8836"/>
                    </a:lnTo>
                    <a:lnTo>
                      <a:pt x="17486" y="8345"/>
                    </a:lnTo>
                    <a:lnTo>
                      <a:pt x="18514" y="8345"/>
                    </a:lnTo>
                    <a:lnTo>
                      <a:pt x="18514" y="7855"/>
                    </a:lnTo>
                    <a:lnTo>
                      <a:pt x="20057" y="7855"/>
                    </a:lnTo>
                    <a:lnTo>
                      <a:pt x="20057" y="8836"/>
                    </a:lnTo>
                    <a:lnTo>
                      <a:pt x="20571" y="8836"/>
                    </a:lnTo>
                    <a:lnTo>
                      <a:pt x="20571" y="9818"/>
                    </a:lnTo>
                    <a:lnTo>
                      <a:pt x="21086" y="9818"/>
                    </a:lnTo>
                    <a:lnTo>
                      <a:pt x="21086" y="10309"/>
                    </a:lnTo>
                    <a:lnTo>
                      <a:pt x="21600" y="10309"/>
                    </a:lnTo>
                    <a:lnTo>
                      <a:pt x="21600" y="11291"/>
                    </a:lnTo>
                    <a:lnTo>
                      <a:pt x="21086" y="11291"/>
                    </a:lnTo>
                    <a:lnTo>
                      <a:pt x="21086" y="11782"/>
                    </a:lnTo>
                    <a:lnTo>
                      <a:pt x="17486" y="11782"/>
                    </a:lnTo>
                    <a:lnTo>
                      <a:pt x="17486" y="12273"/>
                    </a:lnTo>
                    <a:lnTo>
                      <a:pt x="16971" y="12273"/>
                    </a:lnTo>
                    <a:lnTo>
                      <a:pt x="16971" y="12764"/>
                    </a:lnTo>
                    <a:lnTo>
                      <a:pt x="17486" y="12764"/>
                    </a:lnTo>
                    <a:lnTo>
                      <a:pt x="17486" y="13255"/>
                    </a:lnTo>
                    <a:lnTo>
                      <a:pt x="16971" y="13255"/>
                    </a:lnTo>
                    <a:lnTo>
                      <a:pt x="16971" y="13745"/>
                    </a:lnTo>
                    <a:lnTo>
                      <a:pt x="14914" y="13745"/>
                    </a:lnTo>
                    <a:lnTo>
                      <a:pt x="14914" y="14236"/>
                    </a:lnTo>
                    <a:lnTo>
                      <a:pt x="14400" y="14236"/>
                    </a:lnTo>
                    <a:lnTo>
                      <a:pt x="14400" y="15709"/>
                    </a:lnTo>
                    <a:lnTo>
                      <a:pt x="13886" y="15709"/>
                    </a:lnTo>
                    <a:lnTo>
                      <a:pt x="13886" y="16200"/>
                    </a:lnTo>
                    <a:lnTo>
                      <a:pt x="13371" y="16200"/>
                    </a:lnTo>
                    <a:lnTo>
                      <a:pt x="13371" y="16691"/>
                    </a:lnTo>
                    <a:lnTo>
                      <a:pt x="13886" y="16691"/>
                    </a:lnTo>
                    <a:lnTo>
                      <a:pt x="13371" y="16691"/>
                    </a:lnTo>
                    <a:lnTo>
                      <a:pt x="13886" y="16691"/>
                    </a:lnTo>
                    <a:lnTo>
                      <a:pt x="12857" y="16691"/>
                    </a:lnTo>
                    <a:lnTo>
                      <a:pt x="12857" y="17182"/>
                    </a:lnTo>
                    <a:lnTo>
                      <a:pt x="12343" y="17182"/>
                    </a:lnTo>
                    <a:lnTo>
                      <a:pt x="12343" y="17673"/>
                    </a:lnTo>
                    <a:lnTo>
                      <a:pt x="11829" y="18164"/>
                    </a:lnTo>
                    <a:lnTo>
                      <a:pt x="11314" y="18164"/>
                    </a:lnTo>
                    <a:lnTo>
                      <a:pt x="11314" y="18655"/>
                    </a:lnTo>
                    <a:lnTo>
                      <a:pt x="10800" y="18655"/>
                    </a:lnTo>
                    <a:lnTo>
                      <a:pt x="10800" y="19145"/>
                    </a:lnTo>
                    <a:lnTo>
                      <a:pt x="10286" y="19145"/>
                    </a:lnTo>
                    <a:lnTo>
                      <a:pt x="9771" y="19636"/>
                    </a:lnTo>
                    <a:lnTo>
                      <a:pt x="9771" y="20127"/>
                    </a:lnTo>
                    <a:lnTo>
                      <a:pt x="9257" y="20127"/>
                    </a:lnTo>
                    <a:lnTo>
                      <a:pt x="8743" y="20618"/>
                    </a:lnTo>
                    <a:lnTo>
                      <a:pt x="8229" y="20618"/>
                    </a:lnTo>
                    <a:lnTo>
                      <a:pt x="8229" y="20127"/>
                    </a:lnTo>
                    <a:lnTo>
                      <a:pt x="8229" y="20618"/>
                    </a:lnTo>
                    <a:lnTo>
                      <a:pt x="7714" y="20127"/>
                    </a:lnTo>
                    <a:lnTo>
                      <a:pt x="7714" y="20618"/>
                    </a:lnTo>
                    <a:lnTo>
                      <a:pt x="7200" y="20618"/>
                    </a:lnTo>
                    <a:lnTo>
                      <a:pt x="6686" y="21109"/>
                    </a:lnTo>
                    <a:lnTo>
                      <a:pt x="6686" y="21600"/>
                    </a:lnTo>
                    <a:lnTo>
                      <a:pt x="6686" y="20618"/>
                    </a:lnTo>
                    <a:lnTo>
                      <a:pt x="6171" y="20618"/>
                    </a:lnTo>
                    <a:lnTo>
                      <a:pt x="5657" y="20127"/>
                    </a:lnTo>
                    <a:lnTo>
                      <a:pt x="5143" y="20127"/>
                    </a:lnTo>
                    <a:lnTo>
                      <a:pt x="5143" y="21109"/>
                    </a:lnTo>
                    <a:lnTo>
                      <a:pt x="4629" y="20618"/>
                    </a:lnTo>
                    <a:lnTo>
                      <a:pt x="4114" y="20618"/>
                    </a:lnTo>
                    <a:lnTo>
                      <a:pt x="4114" y="20127"/>
                    </a:lnTo>
                    <a:lnTo>
                      <a:pt x="3600" y="20127"/>
                    </a:lnTo>
                    <a:lnTo>
                      <a:pt x="3600" y="19636"/>
                    </a:lnTo>
                    <a:lnTo>
                      <a:pt x="3086" y="20127"/>
                    </a:lnTo>
                    <a:lnTo>
                      <a:pt x="514" y="20127"/>
                    </a:lnTo>
                    <a:lnTo>
                      <a:pt x="514" y="19145"/>
                    </a:lnTo>
                    <a:lnTo>
                      <a:pt x="1029" y="19145"/>
                    </a:lnTo>
                    <a:lnTo>
                      <a:pt x="1029" y="18655"/>
                    </a:lnTo>
                    <a:lnTo>
                      <a:pt x="0" y="17673"/>
                    </a:lnTo>
                    <a:lnTo>
                      <a:pt x="0" y="15709"/>
                    </a:lnTo>
                    <a:lnTo>
                      <a:pt x="514" y="15709"/>
                    </a:lnTo>
                    <a:lnTo>
                      <a:pt x="514" y="14727"/>
                    </a:lnTo>
                    <a:lnTo>
                      <a:pt x="1543" y="14727"/>
                    </a:lnTo>
                    <a:lnTo>
                      <a:pt x="1543" y="14236"/>
                    </a:lnTo>
                    <a:lnTo>
                      <a:pt x="1029" y="14236"/>
                    </a:lnTo>
                    <a:lnTo>
                      <a:pt x="1029" y="13745"/>
                    </a:lnTo>
                    <a:lnTo>
                      <a:pt x="1543" y="13745"/>
                    </a:lnTo>
                    <a:lnTo>
                      <a:pt x="1543" y="13255"/>
                    </a:lnTo>
                    <a:lnTo>
                      <a:pt x="1029" y="13255"/>
                    </a:lnTo>
                    <a:lnTo>
                      <a:pt x="1029" y="12764"/>
                    </a:lnTo>
                    <a:lnTo>
                      <a:pt x="1543" y="12764"/>
                    </a:lnTo>
                    <a:lnTo>
                      <a:pt x="1543" y="12273"/>
                    </a:lnTo>
                    <a:lnTo>
                      <a:pt x="2057" y="12273"/>
                    </a:lnTo>
                    <a:lnTo>
                      <a:pt x="2057" y="11782"/>
                    </a:lnTo>
                    <a:lnTo>
                      <a:pt x="1543" y="11782"/>
                    </a:lnTo>
                    <a:lnTo>
                      <a:pt x="1543" y="11291"/>
                    </a:lnTo>
                    <a:lnTo>
                      <a:pt x="1029" y="11291"/>
                    </a:lnTo>
                    <a:lnTo>
                      <a:pt x="1029" y="11782"/>
                    </a:lnTo>
                    <a:lnTo>
                      <a:pt x="514" y="11782"/>
                    </a:lnTo>
                    <a:lnTo>
                      <a:pt x="514" y="11291"/>
                    </a:lnTo>
                    <a:lnTo>
                      <a:pt x="0" y="11291"/>
                    </a:lnTo>
                    <a:lnTo>
                      <a:pt x="0" y="10309"/>
                    </a:lnTo>
                    <a:lnTo>
                      <a:pt x="514" y="10309"/>
                    </a:lnTo>
                    <a:lnTo>
                      <a:pt x="514" y="10800"/>
                    </a:lnTo>
                    <a:lnTo>
                      <a:pt x="514" y="10309"/>
                    </a:lnTo>
                    <a:lnTo>
                      <a:pt x="1543" y="10309"/>
                    </a:lnTo>
                    <a:lnTo>
                      <a:pt x="1543" y="9818"/>
                    </a:lnTo>
                    <a:lnTo>
                      <a:pt x="1029" y="9818"/>
                    </a:lnTo>
                    <a:lnTo>
                      <a:pt x="1543" y="9818"/>
                    </a:lnTo>
                    <a:lnTo>
                      <a:pt x="1029" y="9818"/>
                    </a:lnTo>
                    <a:lnTo>
                      <a:pt x="1029" y="9327"/>
                    </a:lnTo>
                    <a:lnTo>
                      <a:pt x="1029" y="9818"/>
                    </a:lnTo>
                    <a:lnTo>
                      <a:pt x="1029" y="9327"/>
                    </a:lnTo>
                    <a:lnTo>
                      <a:pt x="1543" y="9327"/>
                    </a:lnTo>
                    <a:lnTo>
                      <a:pt x="1543" y="8836"/>
                    </a:lnTo>
                    <a:lnTo>
                      <a:pt x="2057" y="8836"/>
                    </a:lnTo>
                    <a:lnTo>
                      <a:pt x="2057" y="8345"/>
                    </a:lnTo>
                    <a:lnTo>
                      <a:pt x="2571" y="8345"/>
                    </a:lnTo>
                    <a:lnTo>
                      <a:pt x="2571" y="7364"/>
                    </a:lnTo>
                    <a:lnTo>
                      <a:pt x="3086" y="7364"/>
                    </a:lnTo>
                    <a:lnTo>
                      <a:pt x="3086" y="6382"/>
                    </a:lnTo>
                    <a:lnTo>
                      <a:pt x="3600" y="6382"/>
                    </a:lnTo>
                    <a:lnTo>
                      <a:pt x="3600" y="2945"/>
                    </a:lnTo>
                    <a:lnTo>
                      <a:pt x="4114" y="2945"/>
                    </a:lnTo>
                    <a:lnTo>
                      <a:pt x="4114" y="1964"/>
                    </a:lnTo>
                    <a:lnTo>
                      <a:pt x="4629" y="1964"/>
                    </a:lnTo>
                    <a:lnTo>
                      <a:pt x="4629" y="1473"/>
                    </a:lnTo>
                    <a:lnTo>
                      <a:pt x="6171" y="1473"/>
                    </a:lnTo>
                    <a:lnTo>
                      <a:pt x="6171" y="982"/>
                    </a:lnTo>
                    <a:lnTo>
                      <a:pt x="6686" y="982"/>
                    </a:lnTo>
                    <a:lnTo>
                      <a:pt x="6686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436"/>
              <p:cNvSpPr/>
              <p:nvPr/>
            </p:nvSpPr>
            <p:spPr>
              <a:xfrm>
                <a:off x="588972" y="1562739"/>
                <a:ext cx="274857" cy="549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66" y="309"/>
                    </a:moveTo>
                    <a:lnTo>
                      <a:pt x="19749" y="309"/>
                    </a:lnTo>
                    <a:lnTo>
                      <a:pt x="20366" y="617"/>
                    </a:lnTo>
                    <a:lnTo>
                      <a:pt x="19749" y="617"/>
                    </a:lnTo>
                    <a:lnTo>
                      <a:pt x="20366" y="617"/>
                    </a:lnTo>
                    <a:lnTo>
                      <a:pt x="20366" y="4011"/>
                    </a:lnTo>
                    <a:lnTo>
                      <a:pt x="19749" y="4011"/>
                    </a:lnTo>
                    <a:lnTo>
                      <a:pt x="19749" y="4629"/>
                    </a:lnTo>
                    <a:lnTo>
                      <a:pt x="19131" y="4629"/>
                    </a:lnTo>
                    <a:lnTo>
                      <a:pt x="19131" y="5554"/>
                    </a:lnTo>
                    <a:lnTo>
                      <a:pt x="17897" y="5554"/>
                    </a:lnTo>
                    <a:lnTo>
                      <a:pt x="18514" y="5863"/>
                    </a:lnTo>
                    <a:lnTo>
                      <a:pt x="17897" y="5863"/>
                    </a:lnTo>
                    <a:lnTo>
                      <a:pt x="17897" y="8949"/>
                    </a:lnTo>
                    <a:lnTo>
                      <a:pt x="18514" y="8949"/>
                    </a:lnTo>
                    <a:lnTo>
                      <a:pt x="18514" y="9257"/>
                    </a:lnTo>
                    <a:lnTo>
                      <a:pt x="17897" y="9257"/>
                    </a:lnTo>
                    <a:lnTo>
                      <a:pt x="18514" y="9257"/>
                    </a:lnTo>
                    <a:lnTo>
                      <a:pt x="17897" y="9257"/>
                    </a:lnTo>
                    <a:lnTo>
                      <a:pt x="18514" y="9257"/>
                    </a:lnTo>
                    <a:lnTo>
                      <a:pt x="17897" y="9257"/>
                    </a:lnTo>
                    <a:lnTo>
                      <a:pt x="18514" y="9257"/>
                    </a:lnTo>
                    <a:lnTo>
                      <a:pt x="18514" y="9566"/>
                    </a:lnTo>
                    <a:lnTo>
                      <a:pt x="17897" y="9566"/>
                    </a:lnTo>
                    <a:lnTo>
                      <a:pt x="18514" y="9874"/>
                    </a:lnTo>
                    <a:lnTo>
                      <a:pt x="17897" y="9874"/>
                    </a:lnTo>
                    <a:lnTo>
                      <a:pt x="18514" y="9874"/>
                    </a:lnTo>
                    <a:lnTo>
                      <a:pt x="18514" y="10183"/>
                    </a:lnTo>
                    <a:lnTo>
                      <a:pt x="17897" y="10183"/>
                    </a:lnTo>
                    <a:lnTo>
                      <a:pt x="17897" y="12034"/>
                    </a:lnTo>
                    <a:lnTo>
                      <a:pt x="17280" y="12034"/>
                    </a:lnTo>
                    <a:lnTo>
                      <a:pt x="17280" y="12960"/>
                    </a:lnTo>
                    <a:lnTo>
                      <a:pt x="16663" y="12960"/>
                    </a:lnTo>
                    <a:lnTo>
                      <a:pt x="16663" y="13577"/>
                    </a:lnTo>
                    <a:lnTo>
                      <a:pt x="17280" y="13577"/>
                    </a:lnTo>
                    <a:lnTo>
                      <a:pt x="17280" y="14194"/>
                    </a:lnTo>
                    <a:lnTo>
                      <a:pt x="16663" y="14503"/>
                    </a:lnTo>
                    <a:lnTo>
                      <a:pt x="17280" y="14503"/>
                    </a:lnTo>
                    <a:lnTo>
                      <a:pt x="17280" y="14811"/>
                    </a:lnTo>
                    <a:lnTo>
                      <a:pt x="16663" y="14811"/>
                    </a:lnTo>
                    <a:lnTo>
                      <a:pt x="17280" y="14811"/>
                    </a:lnTo>
                    <a:lnTo>
                      <a:pt x="17280" y="15429"/>
                    </a:lnTo>
                    <a:lnTo>
                      <a:pt x="17897" y="15429"/>
                    </a:lnTo>
                    <a:lnTo>
                      <a:pt x="17897" y="15737"/>
                    </a:lnTo>
                    <a:lnTo>
                      <a:pt x="18514" y="16046"/>
                    </a:lnTo>
                    <a:lnTo>
                      <a:pt x="18514" y="16354"/>
                    </a:lnTo>
                    <a:lnTo>
                      <a:pt x="19131" y="16663"/>
                    </a:lnTo>
                    <a:lnTo>
                      <a:pt x="19131" y="17589"/>
                    </a:lnTo>
                    <a:lnTo>
                      <a:pt x="19749" y="17589"/>
                    </a:lnTo>
                    <a:lnTo>
                      <a:pt x="19749" y="17897"/>
                    </a:lnTo>
                    <a:lnTo>
                      <a:pt x="20983" y="17897"/>
                    </a:lnTo>
                    <a:lnTo>
                      <a:pt x="20983" y="18206"/>
                    </a:lnTo>
                    <a:lnTo>
                      <a:pt x="21600" y="18206"/>
                    </a:lnTo>
                    <a:lnTo>
                      <a:pt x="20983" y="18206"/>
                    </a:lnTo>
                    <a:lnTo>
                      <a:pt x="21600" y="18206"/>
                    </a:lnTo>
                    <a:lnTo>
                      <a:pt x="21600" y="18514"/>
                    </a:lnTo>
                    <a:lnTo>
                      <a:pt x="20983" y="18514"/>
                    </a:lnTo>
                    <a:lnTo>
                      <a:pt x="21600" y="18514"/>
                    </a:lnTo>
                    <a:lnTo>
                      <a:pt x="20983" y="18514"/>
                    </a:lnTo>
                    <a:lnTo>
                      <a:pt x="20983" y="20366"/>
                    </a:lnTo>
                    <a:lnTo>
                      <a:pt x="21600" y="20366"/>
                    </a:lnTo>
                    <a:lnTo>
                      <a:pt x="21600" y="20983"/>
                    </a:lnTo>
                    <a:lnTo>
                      <a:pt x="20983" y="20983"/>
                    </a:lnTo>
                    <a:lnTo>
                      <a:pt x="20366" y="21291"/>
                    </a:lnTo>
                    <a:lnTo>
                      <a:pt x="20366" y="21600"/>
                    </a:lnTo>
                    <a:lnTo>
                      <a:pt x="16046" y="21600"/>
                    </a:lnTo>
                    <a:lnTo>
                      <a:pt x="16046" y="21291"/>
                    </a:lnTo>
                    <a:lnTo>
                      <a:pt x="15429" y="21291"/>
                    </a:lnTo>
                    <a:lnTo>
                      <a:pt x="15429" y="20983"/>
                    </a:lnTo>
                    <a:lnTo>
                      <a:pt x="15429" y="21291"/>
                    </a:lnTo>
                    <a:lnTo>
                      <a:pt x="13577" y="21291"/>
                    </a:lnTo>
                    <a:lnTo>
                      <a:pt x="13577" y="20983"/>
                    </a:lnTo>
                    <a:lnTo>
                      <a:pt x="14194" y="20983"/>
                    </a:lnTo>
                    <a:lnTo>
                      <a:pt x="14194" y="20674"/>
                    </a:lnTo>
                    <a:lnTo>
                      <a:pt x="14811" y="20674"/>
                    </a:lnTo>
                    <a:lnTo>
                      <a:pt x="13577" y="20674"/>
                    </a:lnTo>
                    <a:lnTo>
                      <a:pt x="13577" y="20366"/>
                    </a:lnTo>
                    <a:lnTo>
                      <a:pt x="13577" y="20674"/>
                    </a:lnTo>
                    <a:lnTo>
                      <a:pt x="12960" y="20674"/>
                    </a:lnTo>
                    <a:lnTo>
                      <a:pt x="12960" y="19131"/>
                    </a:lnTo>
                    <a:lnTo>
                      <a:pt x="13577" y="19131"/>
                    </a:lnTo>
                    <a:lnTo>
                      <a:pt x="13577" y="18514"/>
                    </a:lnTo>
                    <a:lnTo>
                      <a:pt x="12960" y="18514"/>
                    </a:lnTo>
                    <a:lnTo>
                      <a:pt x="12960" y="18206"/>
                    </a:lnTo>
                    <a:lnTo>
                      <a:pt x="12343" y="18206"/>
                    </a:lnTo>
                    <a:lnTo>
                      <a:pt x="12343" y="17897"/>
                    </a:lnTo>
                    <a:lnTo>
                      <a:pt x="11726" y="17897"/>
                    </a:lnTo>
                    <a:lnTo>
                      <a:pt x="12343" y="17589"/>
                    </a:lnTo>
                    <a:lnTo>
                      <a:pt x="11726" y="17589"/>
                    </a:lnTo>
                    <a:lnTo>
                      <a:pt x="11726" y="14811"/>
                    </a:lnTo>
                    <a:lnTo>
                      <a:pt x="12343" y="14503"/>
                    </a:lnTo>
                    <a:lnTo>
                      <a:pt x="12343" y="13886"/>
                    </a:lnTo>
                    <a:lnTo>
                      <a:pt x="11726" y="13577"/>
                    </a:lnTo>
                    <a:lnTo>
                      <a:pt x="11726" y="12960"/>
                    </a:lnTo>
                    <a:lnTo>
                      <a:pt x="11109" y="12960"/>
                    </a:lnTo>
                    <a:lnTo>
                      <a:pt x="9874" y="11726"/>
                    </a:lnTo>
                    <a:lnTo>
                      <a:pt x="12960" y="11726"/>
                    </a:lnTo>
                    <a:lnTo>
                      <a:pt x="12960" y="10491"/>
                    </a:lnTo>
                    <a:lnTo>
                      <a:pt x="13577" y="10491"/>
                    </a:lnTo>
                    <a:lnTo>
                      <a:pt x="12960" y="10491"/>
                    </a:lnTo>
                    <a:lnTo>
                      <a:pt x="12960" y="9566"/>
                    </a:lnTo>
                    <a:lnTo>
                      <a:pt x="12343" y="9566"/>
                    </a:lnTo>
                    <a:lnTo>
                      <a:pt x="12343" y="9257"/>
                    </a:lnTo>
                    <a:lnTo>
                      <a:pt x="12960" y="9257"/>
                    </a:lnTo>
                    <a:lnTo>
                      <a:pt x="12960" y="8640"/>
                    </a:lnTo>
                    <a:lnTo>
                      <a:pt x="12343" y="8640"/>
                    </a:lnTo>
                    <a:lnTo>
                      <a:pt x="12343" y="8331"/>
                    </a:lnTo>
                    <a:lnTo>
                      <a:pt x="11726" y="8331"/>
                    </a:lnTo>
                    <a:lnTo>
                      <a:pt x="11726" y="8023"/>
                    </a:lnTo>
                    <a:lnTo>
                      <a:pt x="10491" y="8023"/>
                    </a:lnTo>
                    <a:lnTo>
                      <a:pt x="9874" y="7714"/>
                    </a:lnTo>
                    <a:lnTo>
                      <a:pt x="9874" y="7097"/>
                    </a:lnTo>
                    <a:lnTo>
                      <a:pt x="8640" y="7097"/>
                    </a:lnTo>
                    <a:lnTo>
                      <a:pt x="8640" y="7406"/>
                    </a:lnTo>
                    <a:lnTo>
                      <a:pt x="8023" y="7097"/>
                    </a:lnTo>
                    <a:lnTo>
                      <a:pt x="7406" y="7097"/>
                    </a:lnTo>
                    <a:lnTo>
                      <a:pt x="6789" y="6789"/>
                    </a:lnTo>
                    <a:lnTo>
                      <a:pt x="7406" y="6789"/>
                    </a:lnTo>
                    <a:lnTo>
                      <a:pt x="6789" y="6789"/>
                    </a:lnTo>
                    <a:lnTo>
                      <a:pt x="7406" y="6480"/>
                    </a:lnTo>
                    <a:lnTo>
                      <a:pt x="7406" y="6171"/>
                    </a:lnTo>
                    <a:lnTo>
                      <a:pt x="8023" y="5863"/>
                    </a:lnTo>
                    <a:lnTo>
                      <a:pt x="6171" y="5554"/>
                    </a:lnTo>
                    <a:lnTo>
                      <a:pt x="4937" y="4937"/>
                    </a:lnTo>
                    <a:lnTo>
                      <a:pt x="3703" y="4937"/>
                    </a:lnTo>
                    <a:lnTo>
                      <a:pt x="3086" y="4629"/>
                    </a:lnTo>
                    <a:lnTo>
                      <a:pt x="2469" y="4011"/>
                    </a:lnTo>
                    <a:lnTo>
                      <a:pt x="1851" y="4011"/>
                    </a:lnTo>
                    <a:lnTo>
                      <a:pt x="1851" y="3703"/>
                    </a:lnTo>
                    <a:lnTo>
                      <a:pt x="617" y="2777"/>
                    </a:lnTo>
                    <a:lnTo>
                      <a:pt x="0" y="2777"/>
                    </a:lnTo>
                    <a:lnTo>
                      <a:pt x="0" y="2469"/>
                    </a:lnTo>
                    <a:lnTo>
                      <a:pt x="1234" y="2469"/>
                    </a:lnTo>
                    <a:lnTo>
                      <a:pt x="1234" y="2777"/>
                    </a:lnTo>
                    <a:lnTo>
                      <a:pt x="2469" y="2777"/>
                    </a:lnTo>
                    <a:lnTo>
                      <a:pt x="3086" y="3086"/>
                    </a:lnTo>
                    <a:lnTo>
                      <a:pt x="3703" y="3086"/>
                    </a:lnTo>
                    <a:lnTo>
                      <a:pt x="4937" y="3394"/>
                    </a:lnTo>
                    <a:lnTo>
                      <a:pt x="5554" y="3703"/>
                    </a:lnTo>
                    <a:lnTo>
                      <a:pt x="6789" y="4011"/>
                    </a:lnTo>
                    <a:lnTo>
                      <a:pt x="6789" y="3703"/>
                    </a:lnTo>
                    <a:lnTo>
                      <a:pt x="8023" y="3703"/>
                    </a:lnTo>
                    <a:lnTo>
                      <a:pt x="12343" y="1543"/>
                    </a:lnTo>
                    <a:lnTo>
                      <a:pt x="12960" y="1543"/>
                    </a:lnTo>
                    <a:lnTo>
                      <a:pt x="13577" y="1234"/>
                    </a:lnTo>
                    <a:lnTo>
                      <a:pt x="13577" y="926"/>
                    </a:lnTo>
                    <a:lnTo>
                      <a:pt x="14194" y="617"/>
                    </a:lnTo>
                    <a:lnTo>
                      <a:pt x="14811" y="617"/>
                    </a:lnTo>
                    <a:lnTo>
                      <a:pt x="14811" y="926"/>
                    </a:lnTo>
                    <a:lnTo>
                      <a:pt x="14811" y="617"/>
                    </a:lnTo>
                    <a:lnTo>
                      <a:pt x="16046" y="617"/>
                    </a:lnTo>
                    <a:lnTo>
                      <a:pt x="16663" y="926"/>
                    </a:lnTo>
                    <a:lnTo>
                      <a:pt x="17280" y="926"/>
                    </a:lnTo>
                    <a:lnTo>
                      <a:pt x="17280" y="617"/>
                    </a:lnTo>
                    <a:lnTo>
                      <a:pt x="18514" y="617"/>
                    </a:lnTo>
                    <a:lnTo>
                      <a:pt x="18514" y="309"/>
                    </a:lnTo>
                    <a:lnTo>
                      <a:pt x="19749" y="309"/>
                    </a:lnTo>
                    <a:lnTo>
                      <a:pt x="20366" y="0"/>
                    </a:lnTo>
                    <a:lnTo>
                      <a:pt x="20366" y="309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437"/>
              <p:cNvSpPr/>
              <p:nvPr/>
            </p:nvSpPr>
            <p:spPr>
              <a:xfrm>
                <a:off x="769590" y="1405680"/>
                <a:ext cx="447622" cy="88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1" y="573"/>
                    </a:moveTo>
                    <a:lnTo>
                      <a:pt x="7958" y="1529"/>
                    </a:lnTo>
                    <a:lnTo>
                      <a:pt x="9853" y="2867"/>
                    </a:lnTo>
                    <a:lnTo>
                      <a:pt x="9474" y="2867"/>
                    </a:lnTo>
                    <a:lnTo>
                      <a:pt x="9853" y="3058"/>
                    </a:lnTo>
                    <a:lnTo>
                      <a:pt x="10989" y="4014"/>
                    </a:lnTo>
                    <a:lnTo>
                      <a:pt x="11368" y="4205"/>
                    </a:lnTo>
                    <a:lnTo>
                      <a:pt x="12884" y="5543"/>
                    </a:lnTo>
                    <a:lnTo>
                      <a:pt x="12884" y="5735"/>
                    </a:lnTo>
                    <a:lnTo>
                      <a:pt x="14779" y="5735"/>
                    </a:lnTo>
                    <a:lnTo>
                      <a:pt x="15537" y="6308"/>
                    </a:lnTo>
                    <a:lnTo>
                      <a:pt x="15916" y="6308"/>
                    </a:lnTo>
                    <a:lnTo>
                      <a:pt x="16295" y="6690"/>
                    </a:lnTo>
                    <a:lnTo>
                      <a:pt x="17053" y="7073"/>
                    </a:lnTo>
                    <a:lnTo>
                      <a:pt x="17432" y="7455"/>
                    </a:lnTo>
                    <a:lnTo>
                      <a:pt x="18189" y="7837"/>
                    </a:lnTo>
                    <a:lnTo>
                      <a:pt x="18568" y="7837"/>
                    </a:lnTo>
                    <a:lnTo>
                      <a:pt x="19326" y="8219"/>
                    </a:lnTo>
                    <a:lnTo>
                      <a:pt x="19705" y="8219"/>
                    </a:lnTo>
                    <a:lnTo>
                      <a:pt x="19326" y="8219"/>
                    </a:lnTo>
                    <a:lnTo>
                      <a:pt x="19326" y="8411"/>
                    </a:lnTo>
                    <a:lnTo>
                      <a:pt x="19705" y="8411"/>
                    </a:lnTo>
                    <a:lnTo>
                      <a:pt x="19705" y="8602"/>
                    </a:lnTo>
                    <a:lnTo>
                      <a:pt x="20084" y="8602"/>
                    </a:lnTo>
                    <a:lnTo>
                      <a:pt x="20463" y="8793"/>
                    </a:lnTo>
                    <a:lnTo>
                      <a:pt x="20463" y="8984"/>
                    </a:lnTo>
                    <a:lnTo>
                      <a:pt x="21221" y="8984"/>
                    </a:lnTo>
                    <a:lnTo>
                      <a:pt x="21600" y="9175"/>
                    </a:lnTo>
                    <a:lnTo>
                      <a:pt x="21600" y="9366"/>
                    </a:lnTo>
                    <a:lnTo>
                      <a:pt x="21221" y="9558"/>
                    </a:lnTo>
                    <a:lnTo>
                      <a:pt x="21221" y="9749"/>
                    </a:lnTo>
                    <a:lnTo>
                      <a:pt x="20842" y="9940"/>
                    </a:lnTo>
                    <a:lnTo>
                      <a:pt x="20842" y="10131"/>
                    </a:lnTo>
                    <a:lnTo>
                      <a:pt x="20463" y="10322"/>
                    </a:lnTo>
                    <a:lnTo>
                      <a:pt x="20463" y="10513"/>
                    </a:lnTo>
                    <a:lnTo>
                      <a:pt x="19326" y="11087"/>
                    </a:lnTo>
                    <a:lnTo>
                      <a:pt x="18947" y="11087"/>
                    </a:lnTo>
                    <a:lnTo>
                      <a:pt x="18947" y="11469"/>
                    </a:lnTo>
                    <a:lnTo>
                      <a:pt x="18568" y="11469"/>
                    </a:lnTo>
                    <a:lnTo>
                      <a:pt x="18189" y="11660"/>
                    </a:lnTo>
                    <a:lnTo>
                      <a:pt x="17053" y="11660"/>
                    </a:lnTo>
                    <a:lnTo>
                      <a:pt x="17053" y="12234"/>
                    </a:lnTo>
                    <a:lnTo>
                      <a:pt x="17432" y="12425"/>
                    </a:lnTo>
                    <a:lnTo>
                      <a:pt x="17432" y="12616"/>
                    </a:lnTo>
                    <a:lnTo>
                      <a:pt x="17053" y="13189"/>
                    </a:lnTo>
                    <a:lnTo>
                      <a:pt x="16674" y="13381"/>
                    </a:lnTo>
                    <a:lnTo>
                      <a:pt x="16674" y="13572"/>
                    </a:lnTo>
                    <a:lnTo>
                      <a:pt x="16295" y="13763"/>
                    </a:lnTo>
                    <a:lnTo>
                      <a:pt x="15916" y="14145"/>
                    </a:lnTo>
                    <a:lnTo>
                      <a:pt x="15916" y="14336"/>
                    </a:lnTo>
                    <a:lnTo>
                      <a:pt x="16295" y="14336"/>
                    </a:lnTo>
                    <a:lnTo>
                      <a:pt x="16295" y="14527"/>
                    </a:lnTo>
                    <a:lnTo>
                      <a:pt x="16674" y="14719"/>
                    </a:lnTo>
                    <a:lnTo>
                      <a:pt x="16674" y="14910"/>
                    </a:lnTo>
                    <a:lnTo>
                      <a:pt x="16295" y="14910"/>
                    </a:lnTo>
                    <a:lnTo>
                      <a:pt x="16295" y="15101"/>
                    </a:lnTo>
                    <a:lnTo>
                      <a:pt x="16674" y="15292"/>
                    </a:lnTo>
                    <a:lnTo>
                      <a:pt x="16295" y="15292"/>
                    </a:lnTo>
                    <a:lnTo>
                      <a:pt x="16295" y="15865"/>
                    </a:lnTo>
                    <a:lnTo>
                      <a:pt x="16674" y="16057"/>
                    </a:lnTo>
                    <a:lnTo>
                      <a:pt x="17053" y="16057"/>
                    </a:lnTo>
                    <a:lnTo>
                      <a:pt x="15537" y="16248"/>
                    </a:lnTo>
                    <a:lnTo>
                      <a:pt x="15537" y="16439"/>
                    </a:lnTo>
                    <a:lnTo>
                      <a:pt x="15158" y="16439"/>
                    </a:lnTo>
                    <a:lnTo>
                      <a:pt x="15158" y="16821"/>
                    </a:lnTo>
                    <a:lnTo>
                      <a:pt x="14021" y="17012"/>
                    </a:lnTo>
                    <a:lnTo>
                      <a:pt x="14021" y="18350"/>
                    </a:lnTo>
                    <a:lnTo>
                      <a:pt x="13642" y="18350"/>
                    </a:lnTo>
                    <a:lnTo>
                      <a:pt x="13642" y="18542"/>
                    </a:lnTo>
                    <a:lnTo>
                      <a:pt x="13263" y="18542"/>
                    </a:lnTo>
                    <a:lnTo>
                      <a:pt x="13263" y="19306"/>
                    </a:lnTo>
                    <a:lnTo>
                      <a:pt x="12505" y="19306"/>
                    </a:lnTo>
                    <a:lnTo>
                      <a:pt x="12126" y="19115"/>
                    </a:lnTo>
                    <a:lnTo>
                      <a:pt x="11747" y="19115"/>
                    </a:lnTo>
                    <a:lnTo>
                      <a:pt x="11747" y="18924"/>
                    </a:lnTo>
                    <a:lnTo>
                      <a:pt x="10989" y="18924"/>
                    </a:lnTo>
                    <a:lnTo>
                      <a:pt x="10989" y="18542"/>
                    </a:lnTo>
                    <a:lnTo>
                      <a:pt x="10232" y="18542"/>
                    </a:lnTo>
                    <a:lnTo>
                      <a:pt x="10232" y="18350"/>
                    </a:lnTo>
                    <a:lnTo>
                      <a:pt x="9853" y="18159"/>
                    </a:lnTo>
                    <a:lnTo>
                      <a:pt x="9474" y="18159"/>
                    </a:lnTo>
                    <a:lnTo>
                      <a:pt x="9474" y="18542"/>
                    </a:lnTo>
                    <a:lnTo>
                      <a:pt x="9853" y="18733"/>
                    </a:lnTo>
                    <a:lnTo>
                      <a:pt x="10232" y="18733"/>
                    </a:lnTo>
                    <a:lnTo>
                      <a:pt x="10232" y="19497"/>
                    </a:lnTo>
                    <a:lnTo>
                      <a:pt x="9853" y="19497"/>
                    </a:lnTo>
                    <a:lnTo>
                      <a:pt x="9853" y="19688"/>
                    </a:lnTo>
                    <a:lnTo>
                      <a:pt x="9474" y="19688"/>
                    </a:lnTo>
                    <a:lnTo>
                      <a:pt x="9474" y="19880"/>
                    </a:lnTo>
                    <a:lnTo>
                      <a:pt x="9095" y="19880"/>
                    </a:lnTo>
                    <a:lnTo>
                      <a:pt x="9095" y="20071"/>
                    </a:lnTo>
                    <a:lnTo>
                      <a:pt x="8716" y="20071"/>
                    </a:lnTo>
                    <a:lnTo>
                      <a:pt x="8716" y="19880"/>
                    </a:lnTo>
                    <a:lnTo>
                      <a:pt x="8337" y="19688"/>
                    </a:lnTo>
                    <a:lnTo>
                      <a:pt x="7958" y="19688"/>
                    </a:lnTo>
                    <a:lnTo>
                      <a:pt x="7958" y="19880"/>
                    </a:lnTo>
                    <a:lnTo>
                      <a:pt x="7579" y="20071"/>
                    </a:lnTo>
                    <a:lnTo>
                      <a:pt x="7200" y="20071"/>
                    </a:lnTo>
                    <a:lnTo>
                      <a:pt x="7200" y="20262"/>
                    </a:lnTo>
                    <a:lnTo>
                      <a:pt x="6821" y="20453"/>
                    </a:lnTo>
                    <a:lnTo>
                      <a:pt x="6442" y="20262"/>
                    </a:lnTo>
                    <a:lnTo>
                      <a:pt x="6442" y="20453"/>
                    </a:lnTo>
                    <a:lnTo>
                      <a:pt x="6063" y="20453"/>
                    </a:lnTo>
                    <a:lnTo>
                      <a:pt x="6063" y="21409"/>
                    </a:lnTo>
                    <a:lnTo>
                      <a:pt x="5684" y="21218"/>
                    </a:lnTo>
                    <a:lnTo>
                      <a:pt x="5684" y="21409"/>
                    </a:lnTo>
                    <a:lnTo>
                      <a:pt x="5305" y="21409"/>
                    </a:lnTo>
                    <a:lnTo>
                      <a:pt x="4926" y="21600"/>
                    </a:lnTo>
                    <a:lnTo>
                      <a:pt x="4547" y="21600"/>
                    </a:lnTo>
                    <a:lnTo>
                      <a:pt x="4547" y="21027"/>
                    </a:lnTo>
                    <a:lnTo>
                      <a:pt x="4168" y="20835"/>
                    </a:lnTo>
                    <a:lnTo>
                      <a:pt x="4168" y="20644"/>
                    </a:lnTo>
                    <a:lnTo>
                      <a:pt x="3789" y="20453"/>
                    </a:lnTo>
                    <a:lnTo>
                      <a:pt x="3789" y="20071"/>
                    </a:lnTo>
                    <a:lnTo>
                      <a:pt x="3032" y="20071"/>
                    </a:lnTo>
                    <a:lnTo>
                      <a:pt x="3032" y="19880"/>
                    </a:lnTo>
                    <a:lnTo>
                      <a:pt x="3411" y="19880"/>
                    </a:lnTo>
                    <a:lnTo>
                      <a:pt x="2653" y="19880"/>
                    </a:lnTo>
                    <a:lnTo>
                      <a:pt x="2653" y="19688"/>
                    </a:lnTo>
                    <a:lnTo>
                      <a:pt x="2274" y="19497"/>
                    </a:lnTo>
                    <a:lnTo>
                      <a:pt x="1895" y="19497"/>
                    </a:lnTo>
                    <a:lnTo>
                      <a:pt x="1516" y="19306"/>
                    </a:lnTo>
                    <a:lnTo>
                      <a:pt x="379" y="19306"/>
                    </a:lnTo>
                    <a:lnTo>
                      <a:pt x="0" y="19115"/>
                    </a:lnTo>
                    <a:lnTo>
                      <a:pt x="0" y="18733"/>
                    </a:lnTo>
                    <a:lnTo>
                      <a:pt x="379" y="18733"/>
                    </a:lnTo>
                    <a:lnTo>
                      <a:pt x="0" y="18733"/>
                    </a:lnTo>
                    <a:lnTo>
                      <a:pt x="379" y="18733"/>
                    </a:lnTo>
                    <a:lnTo>
                      <a:pt x="379" y="18159"/>
                    </a:lnTo>
                    <a:lnTo>
                      <a:pt x="758" y="18350"/>
                    </a:lnTo>
                    <a:lnTo>
                      <a:pt x="1137" y="18350"/>
                    </a:lnTo>
                    <a:lnTo>
                      <a:pt x="1137" y="18542"/>
                    </a:lnTo>
                    <a:lnTo>
                      <a:pt x="1137" y="17968"/>
                    </a:lnTo>
                    <a:lnTo>
                      <a:pt x="1516" y="17586"/>
                    </a:lnTo>
                    <a:lnTo>
                      <a:pt x="1516" y="17204"/>
                    </a:lnTo>
                    <a:lnTo>
                      <a:pt x="3789" y="17204"/>
                    </a:lnTo>
                    <a:lnTo>
                      <a:pt x="3789" y="17012"/>
                    </a:lnTo>
                    <a:lnTo>
                      <a:pt x="4168" y="16821"/>
                    </a:lnTo>
                    <a:lnTo>
                      <a:pt x="4547" y="16821"/>
                    </a:lnTo>
                    <a:lnTo>
                      <a:pt x="4547" y="16439"/>
                    </a:lnTo>
                    <a:lnTo>
                      <a:pt x="4168" y="16439"/>
                    </a:lnTo>
                    <a:lnTo>
                      <a:pt x="4168" y="15292"/>
                    </a:lnTo>
                    <a:lnTo>
                      <a:pt x="4547" y="15292"/>
                    </a:lnTo>
                    <a:lnTo>
                      <a:pt x="4168" y="15292"/>
                    </a:lnTo>
                    <a:lnTo>
                      <a:pt x="4547" y="15292"/>
                    </a:lnTo>
                    <a:lnTo>
                      <a:pt x="4547" y="15101"/>
                    </a:lnTo>
                    <a:lnTo>
                      <a:pt x="4168" y="15101"/>
                    </a:lnTo>
                    <a:lnTo>
                      <a:pt x="4547" y="15101"/>
                    </a:lnTo>
                    <a:lnTo>
                      <a:pt x="4168" y="15101"/>
                    </a:lnTo>
                    <a:lnTo>
                      <a:pt x="4168" y="14910"/>
                    </a:lnTo>
                    <a:lnTo>
                      <a:pt x="3411" y="14910"/>
                    </a:lnTo>
                    <a:lnTo>
                      <a:pt x="3411" y="14719"/>
                    </a:lnTo>
                    <a:lnTo>
                      <a:pt x="3032" y="14719"/>
                    </a:lnTo>
                    <a:lnTo>
                      <a:pt x="3032" y="14145"/>
                    </a:lnTo>
                    <a:lnTo>
                      <a:pt x="2653" y="13954"/>
                    </a:lnTo>
                    <a:lnTo>
                      <a:pt x="2653" y="13763"/>
                    </a:lnTo>
                    <a:lnTo>
                      <a:pt x="2274" y="13572"/>
                    </a:lnTo>
                    <a:lnTo>
                      <a:pt x="2274" y="13381"/>
                    </a:lnTo>
                    <a:lnTo>
                      <a:pt x="1895" y="13381"/>
                    </a:lnTo>
                    <a:lnTo>
                      <a:pt x="1895" y="12998"/>
                    </a:lnTo>
                    <a:lnTo>
                      <a:pt x="1516" y="12998"/>
                    </a:lnTo>
                    <a:lnTo>
                      <a:pt x="1895" y="12998"/>
                    </a:lnTo>
                    <a:lnTo>
                      <a:pt x="1895" y="12807"/>
                    </a:lnTo>
                    <a:lnTo>
                      <a:pt x="1516" y="12807"/>
                    </a:lnTo>
                    <a:lnTo>
                      <a:pt x="1895" y="12616"/>
                    </a:lnTo>
                    <a:lnTo>
                      <a:pt x="1895" y="12234"/>
                    </a:lnTo>
                    <a:lnTo>
                      <a:pt x="1516" y="12234"/>
                    </a:lnTo>
                    <a:lnTo>
                      <a:pt x="1516" y="11851"/>
                    </a:lnTo>
                    <a:lnTo>
                      <a:pt x="1895" y="11851"/>
                    </a:lnTo>
                    <a:lnTo>
                      <a:pt x="1895" y="11278"/>
                    </a:lnTo>
                    <a:lnTo>
                      <a:pt x="2274" y="11278"/>
                    </a:lnTo>
                    <a:lnTo>
                      <a:pt x="2274" y="10131"/>
                    </a:lnTo>
                    <a:lnTo>
                      <a:pt x="2653" y="10131"/>
                    </a:lnTo>
                    <a:lnTo>
                      <a:pt x="2653" y="9940"/>
                    </a:lnTo>
                    <a:lnTo>
                      <a:pt x="2274" y="9940"/>
                    </a:lnTo>
                    <a:lnTo>
                      <a:pt x="2653" y="9940"/>
                    </a:lnTo>
                    <a:lnTo>
                      <a:pt x="2274" y="9749"/>
                    </a:lnTo>
                    <a:lnTo>
                      <a:pt x="2653" y="9749"/>
                    </a:lnTo>
                    <a:lnTo>
                      <a:pt x="2653" y="9558"/>
                    </a:lnTo>
                    <a:lnTo>
                      <a:pt x="2274" y="9558"/>
                    </a:lnTo>
                    <a:lnTo>
                      <a:pt x="2653" y="9558"/>
                    </a:lnTo>
                    <a:lnTo>
                      <a:pt x="2274" y="9558"/>
                    </a:lnTo>
                    <a:lnTo>
                      <a:pt x="2653" y="9558"/>
                    </a:lnTo>
                    <a:lnTo>
                      <a:pt x="2274" y="9558"/>
                    </a:lnTo>
                    <a:lnTo>
                      <a:pt x="2653" y="9558"/>
                    </a:lnTo>
                    <a:lnTo>
                      <a:pt x="2653" y="9366"/>
                    </a:lnTo>
                    <a:lnTo>
                      <a:pt x="2274" y="9366"/>
                    </a:lnTo>
                    <a:lnTo>
                      <a:pt x="2274" y="7455"/>
                    </a:lnTo>
                    <a:lnTo>
                      <a:pt x="2653" y="7455"/>
                    </a:lnTo>
                    <a:lnTo>
                      <a:pt x="2274" y="7264"/>
                    </a:lnTo>
                    <a:lnTo>
                      <a:pt x="3032" y="7264"/>
                    </a:lnTo>
                    <a:lnTo>
                      <a:pt x="3032" y="6690"/>
                    </a:lnTo>
                    <a:lnTo>
                      <a:pt x="3411" y="6690"/>
                    </a:lnTo>
                    <a:lnTo>
                      <a:pt x="3411" y="6308"/>
                    </a:lnTo>
                    <a:lnTo>
                      <a:pt x="3789" y="6308"/>
                    </a:lnTo>
                    <a:lnTo>
                      <a:pt x="3789" y="4205"/>
                    </a:lnTo>
                    <a:lnTo>
                      <a:pt x="3411" y="4205"/>
                    </a:lnTo>
                    <a:lnTo>
                      <a:pt x="3789" y="4205"/>
                    </a:lnTo>
                    <a:lnTo>
                      <a:pt x="3411" y="4014"/>
                    </a:lnTo>
                    <a:lnTo>
                      <a:pt x="3789" y="4014"/>
                    </a:lnTo>
                    <a:lnTo>
                      <a:pt x="3789" y="3441"/>
                    </a:lnTo>
                    <a:lnTo>
                      <a:pt x="3411" y="3441"/>
                    </a:lnTo>
                    <a:lnTo>
                      <a:pt x="3789" y="3441"/>
                    </a:lnTo>
                    <a:lnTo>
                      <a:pt x="3789" y="2867"/>
                    </a:lnTo>
                    <a:lnTo>
                      <a:pt x="4168" y="2867"/>
                    </a:lnTo>
                    <a:lnTo>
                      <a:pt x="4168" y="2485"/>
                    </a:lnTo>
                    <a:lnTo>
                      <a:pt x="4547" y="2485"/>
                    </a:lnTo>
                    <a:lnTo>
                      <a:pt x="4547" y="1912"/>
                    </a:lnTo>
                    <a:lnTo>
                      <a:pt x="4926" y="1912"/>
                    </a:lnTo>
                    <a:lnTo>
                      <a:pt x="4547" y="1720"/>
                    </a:lnTo>
                    <a:lnTo>
                      <a:pt x="4926" y="1720"/>
                    </a:lnTo>
                    <a:lnTo>
                      <a:pt x="4926" y="1338"/>
                    </a:lnTo>
                    <a:lnTo>
                      <a:pt x="5305" y="1338"/>
                    </a:lnTo>
                    <a:lnTo>
                      <a:pt x="5305" y="956"/>
                    </a:lnTo>
                    <a:lnTo>
                      <a:pt x="5684" y="956"/>
                    </a:lnTo>
                    <a:lnTo>
                      <a:pt x="5684" y="573"/>
                    </a:lnTo>
                    <a:lnTo>
                      <a:pt x="6063" y="573"/>
                    </a:lnTo>
                    <a:lnTo>
                      <a:pt x="5684" y="573"/>
                    </a:lnTo>
                    <a:lnTo>
                      <a:pt x="5684" y="382"/>
                    </a:lnTo>
                    <a:lnTo>
                      <a:pt x="6063" y="382"/>
                    </a:lnTo>
                    <a:lnTo>
                      <a:pt x="5684" y="382"/>
                    </a:lnTo>
                    <a:lnTo>
                      <a:pt x="5684" y="0"/>
                    </a:lnTo>
                    <a:lnTo>
                      <a:pt x="6063" y="0"/>
                    </a:lnTo>
                    <a:lnTo>
                      <a:pt x="6442" y="191"/>
                    </a:lnTo>
                    <a:lnTo>
                      <a:pt x="6821" y="573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438"/>
              <p:cNvSpPr/>
              <p:nvPr/>
            </p:nvSpPr>
            <p:spPr>
              <a:xfrm>
                <a:off x="447618" y="1743357"/>
                <a:ext cx="353387" cy="4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0" y="379"/>
                    </a:moveTo>
                    <a:lnTo>
                      <a:pt x="16320" y="758"/>
                    </a:lnTo>
                    <a:lnTo>
                      <a:pt x="16800" y="1137"/>
                    </a:lnTo>
                    <a:lnTo>
                      <a:pt x="17760" y="1137"/>
                    </a:lnTo>
                    <a:lnTo>
                      <a:pt x="17760" y="1516"/>
                    </a:lnTo>
                    <a:lnTo>
                      <a:pt x="18240" y="1516"/>
                    </a:lnTo>
                    <a:lnTo>
                      <a:pt x="18240" y="1895"/>
                    </a:lnTo>
                    <a:lnTo>
                      <a:pt x="18720" y="1895"/>
                    </a:lnTo>
                    <a:lnTo>
                      <a:pt x="18720" y="2653"/>
                    </a:lnTo>
                    <a:lnTo>
                      <a:pt x="18240" y="2653"/>
                    </a:lnTo>
                    <a:lnTo>
                      <a:pt x="18240" y="3032"/>
                    </a:lnTo>
                    <a:lnTo>
                      <a:pt x="18720" y="3032"/>
                    </a:lnTo>
                    <a:lnTo>
                      <a:pt x="18720" y="4168"/>
                    </a:lnTo>
                    <a:lnTo>
                      <a:pt x="19200" y="4168"/>
                    </a:lnTo>
                    <a:lnTo>
                      <a:pt x="18720" y="4168"/>
                    </a:lnTo>
                    <a:lnTo>
                      <a:pt x="18720" y="5684"/>
                    </a:lnTo>
                    <a:lnTo>
                      <a:pt x="16320" y="5684"/>
                    </a:lnTo>
                    <a:lnTo>
                      <a:pt x="17280" y="7200"/>
                    </a:lnTo>
                    <a:lnTo>
                      <a:pt x="17760" y="7200"/>
                    </a:lnTo>
                    <a:lnTo>
                      <a:pt x="17760" y="7958"/>
                    </a:lnTo>
                    <a:lnTo>
                      <a:pt x="18240" y="8337"/>
                    </a:lnTo>
                    <a:lnTo>
                      <a:pt x="18240" y="9095"/>
                    </a:lnTo>
                    <a:lnTo>
                      <a:pt x="17760" y="9474"/>
                    </a:lnTo>
                    <a:lnTo>
                      <a:pt x="17760" y="12884"/>
                    </a:lnTo>
                    <a:lnTo>
                      <a:pt x="18240" y="12884"/>
                    </a:lnTo>
                    <a:lnTo>
                      <a:pt x="17760" y="13263"/>
                    </a:lnTo>
                    <a:lnTo>
                      <a:pt x="18240" y="13263"/>
                    </a:lnTo>
                    <a:lnTo>
                      <a:pt x="18240" y="13642"/>
                    </a:lnTo>
                    <a:lnTo>
                      <a:pt x="18720" y="13642"/>
                    </a:lnTo>
                    <a:lnTo>
                      <a:pt x="18720" y="14021"/>
                    </a:lnTo>
                    <a:lnTo>
                      <a:pt x="19200" y="14021"/>
                    </a:lnTo>
                    <a:lnTo>
                      <a:pt x="19200" y="14779"/>
                    </a:lnTo>
                    <a:lnTo>
                      <a:pt x="18720" y="14779"/>
                    </a:lnTo>
                    <a:lnTo>
                      <a:pt x="18720" y="16674"/>
                    </a:lnTo>
                    <a:lnTo>
                      <a:pt x="19200" y="16674"/>
                    </a:lnTo>
                    <a:lnTo>
                      <a:pt x="19200" y="16295"/>
                    </a:lnTo>
                    <a:lnTo>
                      <a:pt x="19200" y="16674"/>
                    </a:lnTo>
                    <a:lnTo>
                      <a:pt x="19680" y="16674"/>
                    </a:lnTo>
                    <a:lnTo>
                      <a:pt x="19680" y="17053"/>
                    </a:lnTo>
                    <a:lnTo>
                      <a:pt x="19200" y="17053"/>
                    </a:lnTo>
                    <a:lnTo>
                      <a:pt x="19200" y="17432"/>
                    </a:lnTo>
                    <a:lnTo>
                      <a:pt x="20640" y="17432"/>
                    </a:lnTo>
                    <a:lnTo>
                      <a:pt x="20640" y="17053"/>
                    </a:lnTo>
                    <a:lnTo>
                      <a:pt x="20640" y="17432"/>
                    </a:lnTo>
                    <a:lnTo>
                      <a:pt x="21120" y="17432"/>
                    </a:lnTo>
                    <a:lnTo>
                      <a:pt x="21120" y="17811"/>
                    </a:lnTo>
                    <a:lnTo>
                      <a:pt x="21600" y="17811"/>
                    </a:lnTo>
                    <a:lnTo>
                      <a:pt x="21600" y="18568"/>
                    </a:lnTo>
                    <a:lnTo>
                      <a:pt x="21120" y="19326"/>
                    </a:lnTo>
                    <a:lnTo>
                      <a:pt x="21120" y="20084"/>
                    </a:lnTo>
                    <a:lnTo>
                      <a:pt x="20640" y="20084"/>
                    </a:lnTo>
                    <a:lnTo>
                      <a:pt x="20160" y="19705"/>
                    </a:lnTo>
                    <a:lnTo>
                      <a:pt x="20160" y="20842"/>
                    </a:lnTo>
                    <a:lnTo>
                      <a:pt x="19680" y="20842"/>
                    </a:lnTo>
                    <a:lnTo>
                      <a:pt x="20160" y="20842"/>
                    </a:lnTo>
                    <a:lnTo>
                      <a:pt x="19680" y="20842"/>
                    </a:lnTo>
                    <a:lnTo>
                      <a:pt x="19680" y="21600"/>
                    </a:lnTo>
                    <a:lnTo>
                      <a:pt x="17760" y="21600"/>
                    </a:lnTo>
                    <a:lnTo>
                      <a:pt x="17760" y="21221"/>
                    </a:lnTo>
                    <a:lnTo>
                      <a:pt x="16800" y="21221"/>
                    </a:lnTo>
                    <a:lnTo>
                      <a:pt x="16800" y="20842"/>
                    </a:lnTo>
                    <a:lnTo>
                      <a:pt x="15840" y="20084"/>
                    </a:lnTo>
                    <a:lnTo>
                      <a:pt x="15840" y="19326"/>
                    </a:lnTo>
                    <a:lnTo>
                      <a:pt x="15360" y="19326"/>
                    </a:lnTo>
                    <a:lnTo>
                      <a:pt x="15360" y="18947"/>
                    </a:lnTo>
                    <a:lnTo>
                      <a:pt x="14880" y="18947"/>
                    </a:lnTo>
                    <a:lnTo>
                      <a:pt x="14400" y="18568"/>
                    </a:lnTo>
                    <a:lnTo>
                      <a:pt x="13920" y="18568"/>
                    </a:lnTo>
                    <a:lnTo>
                      <a:pt x="13920" y="18189"/>
                    </a:lnTo>
                    <a:lnTo>
                      <a:pt x="14400" y="17811"/>
                    </a:lnTo>
                    <a:lnTo>
                      <a:pt x="14400" y="17432"/>
                    </a:lnTo>
                    <a:lnTo>
                      <a:pt x="14880" y="17432"/>
                    </a:lnTo>
                    <a:lnTo>
                      <a:pt x="14880" y="17053"/>
                    </a:lnTo>
                    <a:lnTo>
                      <a:pt x="13920" y="17053"/>
                    </a:lnTo>
                    <a:lnTo>
                      <a:pt x="13920" y="16674"/>
                    </a:lnTo>
                    <a:lnTo>
                      <a:pt x="12960" y="16674"/>
                    </a:lnTo>
                    <a:lnTo>
                      <a:pt x="12480" y="16295"/>
                    </a:lnTo>
                    <a:lnTo>
                      <a:pt x="12480" y="15916"/>
                    </a:lnTo>
                    <a:lnTo>
                      <a:pt x="12000" y="15916"/>
                    </a:lnTo>
                    <a:lnTo>
                      <a:pt x="12000" y="15537"/>
                    </a:lnTo>
                    <a:lnTo>
                      <a:pt x="11520" y="15158"/>
                    </a:lnTo>
                    <a:lnTo>
                      <a:pt x="11520" y="14779"/>
                    </a:lnTo>
                    <a:lnTo>
                      <a:pt x="11040" y="14779"/>
                    </a:lnTo>
                    <a:lnTo>
                      <a:pt x="11040" y="14400"/>
                    </a:lnTo>
                    <a:lnTo>
                      <a:pt x="10080" y="13642"/>
                    </a:lnTo>
                    <a:lnTo>
                      <a:pt x="10080" y="12884"/>
                    </a:lnTo>
                    <a:lnTo>
                      <a:pt x="9600" y="12884"/>
                    </a:lnTo>
                    <a:lnTo>
                      <a:pt x="9600" y="12126"/>
                    </a:lnTo>
                    <a:lnTo>
                      <a:pt x="9120" y="12126"/>
                    </a:lnTo>
                    <a:lnTo>
                      <a:pt x="8640" y="11747"/>
                    </a:lnTo>
                    <a:lnTo>
                      <a:pt x="8640" y="10611"/>
                    </a:lnTo>
                    <a:lnTo>
                      <a:pt x="9120" y="10232"/>
                    </a:lnTo>
                    <a:lnTo>
                      <a:pt x="9120" y="9474"/>
                    </a:lnTo>
                    <a:lnTo>
                      <a:pt x="7680" y="9474"/>
                    </a:lnTo>
                    <a:lnTo>
                      <a:pt x="7680" y="9095"/>
                    </a:lnTo>
                    <a:lnTo>
                      <a:pt x="7200" y="9095"/>
                    </a:lnTo>
                    <a:lnTo>
                      <a:pt x="7200" y="9474"/>
                    </a:lnTo>
                    <a:lnTo>
                      <a:pt x="6720" y="9474"/>
                    </a:lnTo>
                    <a:lnTo>
                      <a:pt x="6240" y="9095"/>
                    </a:lnTo>
                    <a:lnTo>
                      <a:pt x="0" y="9095"/>
                    </a:lnTo>
                    <a:lnTo>
                      <a:pt x="1440" y="7958"/>
                    </a:lnTo>
                    <a:lnTo>
                      <a:pt x="1920" y="8337"/>
                    </a:lnTo>
                    <a:lnTo>
                      <a:pt x="2400" y="7958"/>
                    </a:lnTo>
                    <a:lnTo>
                      <a:pt x="3360" y="7958"/>
                    </a:lnTo>
                    <a:lnTo>
                      <a:pt x="3360" y="7579"/>
                    </a:lnTo>
                    <a:lnTo>
                      <a:pt x="3840" y="7579"/>
                    </a:lnTo>
                    <a:lnTo>
                      <a:pt x="3840" y="7200"/>
                    </a:lnTo>
                    <a:lnTo>
                      <a:pt x="4800" y="7200"/>
                    </a:lnTo>
                    <a:lnTo>
                      <a:pt x="4800" y="7579"/>
                    </a:lnTo>
                    <a:lnTo>
                      <a:pt x="5280" y="7579"/>
                    </a:lnTo>
                    <a:lnTo>
                      <a:pt x="5280" y="7200"/>
                    </a:lnTo>
                    <a:lnTo>
                      <a:pt x="7680" y="7200"/>
                    </a:lnTo>
                    <a:lnTo>
                      <a:pt x="7680" y="6821"/>
                    </a:lnTo>
                    <a:lnTo>
                      <a:pt x="9120" y="6821"/>
                    </a:lnTo>
                    <a:lnTo>
                      <a:pt x="8640" y="6442"/>
                    </a:lnTo>
                    <a:lnTo>
                      <a:pt x="8640" y="5305"/>
                    </a:lnTo>
                    <a:lnTo>
                      <a:pt x="9120" y="4926"/>
                    </a:lnTo>
                    <a:lnTo>
                      <a:pt x="8640" y="4926"/>
                    </a:lnTo>
                    <a:lnTo>
                      <a:pt x="8640" y="2653"/>
                    </a:lnTo>
                    <a:lnTo>
                      <a:pt x="7680" y="2653"/>
                    </a:lnTo>
                    <a:lnTo>
                      <a:pt x="7680" y="758"/>
                    </a:lnTo>
                    <a:lnTo>
                      <a:pt x="11040" y="758"/>
                    </a:lnTo>
                    <a:lnTo>
                      <a:pt x="11040" y="379"/>
                    </a:lnTo>
                    <a:lnTo>
                      <a:pt x="12000" y="379"/>
                    </a:lnTo>
                    <a:lnTo>
                      <a:pt x="12000" y="758"/>
                    </a:lnTo>
                    <a:lnTo>
                      <a:pt x="12960" y="758"/>
                    </a:lnTo>
                    <a:lnTo>
                      <a:pt x="12960" y="1516"/>
                    </a:lnTo>
                    <a:lnTo>
                      <a:pt x="13920" y="379"/>
                    </a:lnTo>
                    <a:lnTo>
                      <a:pt x="14400" y="379"/>
                    </a:lnTo>
                    <a:lnTo>
                      <a:pt x="14400" y="0"/>
                    </a:lnTo>
                    <a:lnTo>
                      <a:pt x="14880" y="0"/>
                    </a:lnTo>
                    <a:lnTo>
                      <a:pt x="15360" y="379"/>
                    </a:lnTo>
                    <a:lnTo>
                      <a:pt x="15360" y="0"/>
                    </a:lnTo>
                    <a:lnTo>
                      <a:pt x="16320" y="0"/>
                    </a:lnTo>
                    <a:lnTo>
                      <a:pt x="16320" y="379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439"/>
              <p:cNvSpPr/>
              <p:nvPr/>
            </p:nvSpPr>
            <p:spPr>
              <a:xfrm>
                <a:off x="1083709" y="1782622"/>
                <a:ext cx="573269" cy="549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0" y="926"/>
                    </a:moveTo>
                    <a:lnTo>
                      <a:pt x="11540" y="1234"/>
                    </a:lnTo>
                    <a:lnTo>
                      <a:pt x="11836" y="1543"/>
                    </a:lnTo>
                    <a:lnTo>
                      <a:pt x="11540" y="1543"/>
                    </a:lnTo>
                    <a:lnTo>
                      <a:pt x="11836" y="1543"/>
                    </a:lnTo>
                    <a:lnTo>
                      <a:pt x="11836" y="2160"/>
                    </a:lnTo>
                    <a:lnTo>
                      <a:pt x="12132" y="2160"/>
                    </a:lnTo>
                    <a:lnTo>
                      <a:pt x="12132" y="2469"/>
                    </a:lnTo>
                    <a:lnTo>
                      <a:pt x="13019" y="2469"/>
                    </a:lnTo>
                    <a:lnTo>
                      <a:pt x="13019" y="3703"/>
                    </a:lnTo>
                    <a:lnTo>
                      <a:pt x="12723" y="3703"/>
                    </a:lnTo>
                    <a:lnTo>
                      <a:pt x="12723" y="4320"/>
                    </a:lnTo>
                    <a:lnTo>
                      <a:pt x="12427" y="4629"/>
                    </a:lnTo>
                    <a:lnTo>
                      <a:pt x="12132" y="4629"/>
                    </a:lnTo>
                    <a:lnTo>
                      <a:pt x="12132" y="4937"/>
                    </a:lnTo>
                    <a:lnTo>
                      <a:pt x="11836" y="5246"/>
                    </a:lnTo>
                    <a:lnTo>
                      <a:pt x="11836" y="5554"/>
                    </a:lnTo>
                    <a:lnTo>
                      <a:pt x="13907" y="5554"/>
                    </a:lnTo>
                    <a:lnTo>
                      <a:pt x="14203" y="5863"/>
                    </a:lnTo>
                    <a:lnTo>
                      <a:pt x="15386" y="5863"/>
                    </a:lnTo>
                    <a:lnTo>
                      <a:pt x="16570" y="6171"/>
                    </a:lnTo>
                    <a:lnTo>
                      <a:pt x="18049" y="6171"/>
                    </a:lnTo>
                    <a:lnTo>
                      <a:pt x="21008" y="6480"/>
                    </a:lnTo>
                    <a:lnTo>
                      <a:pt x="21008" y="6789"/>
                    </a:lnTo>
                    <a:lnTo>
                      <a:pt x="20712" y="7097"/>
                    </a:lnTo>
                    <a:lnTo>
                      <a:pt x="20712" y="8331"/>
                    </a:lnTo>
                    <a:lnTo>
                      <a:pt x="21008" y="8640"/>
                    </a:lnTo>
                    <a:lnTo>
                      <a:pt x="21008" y="8949"/>
                    </a:lnTo>
                    <a:lnTo>
                      <a:pt x="21304" y="8949"/>
                    </a:lnTo>
                    <a:lnTo>
                      <a:pt x="21304" y="9874"/>
                    </a:lnTo>
                    <a:lnTo>
                      <a:pt x="21600" y="10491"/>
                    </a:lnTo>
                    <a:lnTo>
                      <a:pt x="21008" y="11109"/>
                    </a:lnTo>
                    <a:lnTo>
                      <a:pt x="21008" y="11726"/>
                    </a:lnTo>
                    <a:lnTo>
                      <a:pt x="20712" y="11726"/>
                    </a:lnTo>
                    <a:lnTo>
                      <a:pt x="20712" y="12343"/>
                    </a:lnTo>
                    <a:lnTo>
                      <a:pt x="20416" y="12651"/>
                    </a:lnTo>
                    <a:lnTo>
                      <a:pt x="20416" y="12960"/>
                    </a:lnTo>
                    <a:lnTo>
                      <a:pt x="20121" y="12651"/>
                    </a:lnTo>
                    <a:lnTo>
                      <a:pt x="20121" y="12960"/>
                    </a:lnTo>
                    <a:lnTo>
                      <a:pt x="19825" y="12960"/>
                    </a:lnTo>
                    <a:lnTo>
                      <a:pt x="19825" y="13269"/>
                    </a:lnTo>
                    <a:lnTo>
                      <a:pt x="19529" y="13577"/>
                    </a:lnTo>
                    <a:lnTo>
                      <a:pt x="19529" y="13886"/>
                    </a:lnTo>
                    <a:lnTo>
                      <a:pt x="19233" y="13886"/>
                    </a:lnTo>
                    <a:lnTo>
                      <a:pt x="18937" y="14194"/>
                    </a:lnTo>
                    <a:lnTo>
                      <a:pt x="18641" y="14194"/>
                    </a:lnTo>
                    <a:lnTo>
                      <a:pt x="18641" y="14503"/>
                    </a:lnTo>
                    <a:lnTo>
                      <a:pt x="18345" y="14811"/>
                    </a:lnTo>
                    <a:lnTo>
                      <a:pt x="18049" y="14811"/>
                    </a:lnTo>
                    <a:lnTo>
                      <a:pt x="17753" y="15120"/>
                    </a:lnTo>
                    <a:lnTo>
                      <a:pt x="16866" y="15120"/>
                    </a:lnTo>
                    <a:lnTo>
                      <a:pt x="16866" y="15429"/>
                    </a:lnTo>
                    <a:lnTo>
                      <a:pt x="16274" y="15429"/>
                    </a:lnTo>
                    <a:lnTo>
                      <a:pt x="15978" y="15737"/>
                    </a:lnTo>
                    <a:lnTo>
                      <a:pt x="16274" y="15737"/>
                    </a:lnTo>
                    <a:lnTo>
                      <a:pt x="16274" y="16046"/>
                    </a:lnTo>
                    <a:lnTo>
                      <a:pt x="16570" y="16046"/>
                    </a:lnTo>
                    <a:lnTo>
                      <a:pt x="16570" y="16354"/>
                    </a:lnTo>
                    <a:lnTo>
                      <a:pt x="16274" y="16354"/>
                    </a:lnTo>
                    <a:lnTo>
                      <a:pt x="16274" y="16663"/>
                    </a:lnTo>
                    <a:lnTo>
                      <a:pt x="16274" y="16354"/>
                    </a:lnTo>
                    <a:lnTo>
                      <a:pt x="15978" y="16354"/>
                    </a:lnTo>
                    <a:lnTo>
                      <a:pt x="15978" y="16046"/>
                    </a:lnTo>
                    <a:lnTo>
                      <a:pt x="15682" y="15737"/>
                    </a:lnTo>
                    <a:lnTo>
                      <a:pt x="15682" y="16046"/>
                    </a:lnTo>
                    <a:lnTo>
                      <a:pt x="15386" y="16046"/>
                    </a:lnTo>
                    <a:lnTo>
                      <a:pt x="15386" y="16354"/>
                    </a:lnTo>
                    <a:lnTo>
                      <a:pt x="14795" y="16971"/>
                    </a:lnTo>
                    <a:lnTo>
                      <a:pt x="14795" y="17280"/>
                    </a:lnTo>
                    <a:lnTo>
                      <a:pt x="14203" y="17280"/>
                    </a:lnTo>
                    <a:lnTo>
                      <a:pt x="14203" y="17589"/>
                    </a:lnTo>
                    <a:lnTo>
                      <a:pt x="13907" y="17589"/>
                    </a:lnTo>
                    <a:lnTo>
                      <a:pt x="14203" y="17897"/>
                    </a:lnTo>
                    <a:lnTo>
                      <a:pt x="14203" y="18823"/>
                    </a:lnTo>
                    <a:lnTo>
                      <a:pt x="14499" y="18823"/>
                    </a:lnTo>
                    <a:lnTo>
                      <a:pt x="14795" y="19131"/>
                    </a:lnTo>
                    <a:lnTo>
                      <a:pt x="14795" y="20366"/>
                    </a:lnTo>
                    <a:lnTo>
                      <a:pt x="14499" y="20366"/>
                    </a:lnTo>
                    <a:lnTo>
                      <a:pt x="14795" y="20366"/>
                    </a:lnTo>
                    <a:lnTo>
                      <a:pt x="14795" y="20674"/>
                    </a:lnTo>
                    <a:lnTo>
                      <a:pt x="14499" y="20674"/>
                    </a:lnTo>
                    <a:lnTo>
                      <a:pt x="14499" y="20983"/>
                    </a:lnTo>
                    <a:lnTo>
                      <a:pt x="14203" y="20983"/>
                    </a:lnTo>
                    <a:lnTo>
                      <a:pt x="14203" y="21291"/>
                    </a:lnTo>
                    <a:lnTo>
                      <a:pt x="14499" y="21291"/>
                    </a:lnTo>
                    <a:lnTo>
                      <a:pt x="14203" y="21600"/>
                    </a:lnTo>
                    <a:lnTo>
                      <a:pt x="13907" y="21600"/>
                    </a:lnTo>
                    <a:lnTo>
                      <a:pt x="13611" y="21291"/>
                    </a:lnTo>
                    <a:lnTo>
                      <a:pt x="12723" y="21291"/>
                    </a:lnTo>
                    <a:lnTo>
                      <a:pt x="12723" y="20983"/>
                    </a:lnTo>
                    <a:lnTo>
                      <a:pt x="12132" y="20983"/>
                    </a:lnTo>
                    <a:lnTo>
                      <a:pt x="12132" y="20674"/>
                    </a:lnTo>
                    <a:lnTo>
                      <a:pt x="12132" y="20983"/>
                    </a:lnTo>
                    <a:lnTo>
                      <a:pt x="11836" y="20983"/>
                    </a:lnTo>
                    <a:lnTo>
                      <a:pt x="11836" y="20674"/>
                    </a:lnTo>
                    <a:lnTo>
                      <a:pt x="11540" y="20366"/>
                    </a:lnTo>
                    <a:lnTo>
                      <a:pt x="11540" y="19749"/>
                    </a:lnTo>
                    <a:lnTo>
                      <a:pt x="11836" y="19749"/>
                    </a:lnTo>
                    <a:lnTo>
                      <a:pt x="12132" y="19440"/>
                    </a:lnTo>
                    <a:lnTo>
                      <a:pt x="11836" y="19131"/>
                    </a:lnTo>
                    <a:lnTo>
                      <a:pt x="11836" y="18823"/>
                    </a:lnTo>
                    <a:lnTo>
                      <a:pt x="11540" y="18514"/>
                    </a:lnTo>
                    <a:lnTo>
                      <a:pt x="11244" y="18514"/>
                    </a:lnTo>
                    <a:lnTo>
                      <a:pt x="11244" y="17897"/>
                    </a:lnTo>
                    <a:lnTo>
                      <a:pt x="10948" y="18206"/>
                    </a:lnTo>
                    <a:lnTo>
                      <a:pt x="10060" y="18206"/>
                    </a:lnTo>
                    <a:lnTo>
                      <a:pt x="9764" y="18514"/>
                    </a:lnTo>
                    <a:lnTo>
                      <a:pt x="9173" y="18514"/>
                    </a:lnTo>
                    <a:lnTo>
                      <a:pt x="8877" y="18823"/>
                    </a:lnTo>
                    <a:lnTo>
                      <a:pt x="8285" y="18823"/>
                    </a:lnTo>
                    <a:lnTo>
                      <a:pt x="7989" y="18206"/>
                    </a:lnTo>
                    <a:lnTo>
                      <a:pt x="6805" y="18206"/>
                    </a:lnTo>
                    <a:lnTo>
                      <a:pt x="6805" y="17897"/>
                    </a:lnTo>
                    <a:lnTo>
                      <a:pt x="6510" y="17897"/>
                    </a:lnTo>
                    <a:lnTo>
                      <a:pt x="6510" y="16971"/>
                    </a:lnTo>
                    <a:lnTo>
                      <a:pt x="6805" y="16971"/>
                    </a:lnTo>
                    <a:lnTo>
                      <a:pt x="6805" y="16663"/>
                    </a:lnTo>
                    <a:lnTo>
                      <a:pt x="7101" y="16663"/>
                    </a:lnTo>
                    <a:lnTo>
                      <a:pt x="7101" y="16354"/>
                    </a:lnTo>
                    <a:lnTo>
                      <a:pt x="7989" y="16354"/>
                    </a:lnTo>
                    <a:lnTo>
                      <a:pt x="7989" y="16046"/>
                    </a:lnTo>
                    <a:lnTo>
                      <a:pt x="7397" y="16046"/>
                    </a:lnTo>
                    <a:lnTo>
                      <a:pt x="7397" y="15737"/>
                    </a:lnTo>
                    <a:lnTo>
                      <a:pt x="7101" y="15737"/>
                    </a:lnTo>
                    <a:lnTo>
                      <a:pt x="7101" y="15120"/>
                    </a:lnTo>
                    <a:lnTo>
                      <a:pt x="6805" y="14811"/>
                    </a:lnTo>
                    <a:lnTo>
                      <a:pt x="6510" y="14811"/>
                    </a:lnTo>
                    <a:lnTo>
                      <a:pt x="5918" y="15120"/>
                    </a:lnTo>
                    <a:lnTo>
                      <a:pt x="5622" y="14811"/>
                    </a:lnTo>
                    <a:lnTo>
                      <a:pt x="5622" y="14503"/>
                    </a:lnTo>
                    <a:lnTo>
                      <a:pt x="5326" y="14503"/>
                    </a:lnTo>
                    <a:lnTo>
                      <a:pt x="5622" y="14194"/>
                    </a:lnTo>
                    <a:lnTo>
                      <a:pt x="5326" y="14194"/>
                    </a:lnTo>
                    <a:lnTo>
                      <a:pt x="4438" y="14503"/>
                    </a:lnTo>
                    <a:lnTo>
                      <a:pt x="4142" y="14503"/>
                    </a:lnTo>
                    <a:lnTo>
                      <a:pt x="3847" y="14811"/>
                    </a:lnTo>
                    <a:lnTo>
                      <a:pt x="3847" y="15120"/>
                    </a:lnTo>
                    <a:lnTo>
                      <a:pt x="4142" y="15429"/>
                    </a:lnTo>
                    <a:lnTo>
                      <a:pt x="3551" y="15429"/>
                    </a:lnTo>
                    <a:lnTo>
                      <a:pt x="3551" y="15737"/>
                    </a:lnTo>
                    <a:lnTo>
                      <a:pt x="2071" y="15737"/>
                    </a:lnTo>
                    <a:lnTo>
                      <a:pt x="1775" y="16046"/>
                    </a:lnTo>
                    <a:lnTo>
                      <a:pt x="1479" y="16046"/>
                    </a:lnTo>
                    <a:lnTo>
                      <a:pt x="1479" y="16354"/>
                    </a:lnTo>
                    <a:lnTo>
                      <a:pt x="1184" y="16354"/>
                    </a:lnTo>
                    <a:lnTo>
                      <a:pt x="1184" y="16663"/>
                    </a:lnTo>
                    <a:lnTo>
                      <a:pt x="1184" y="14811"/>
                    </a:lnTo>
                    <a:lnTo>
                      <a:pt x="1479" y="14811"/>
                    </a:lnTo>
                    <a:lnTo>
                      <a:pt x="1479" y="13269"/>
                    </a:lnTo>
                    <a:lnTo>
                      <a:pt x="1184" y="13269"/>
                    </a:lnTo>
                    <a:lnTo>
                      <a:pt x="888" y="12651"/>
                    </a:lnTo>
                    <a:lnTo>
                      <a:pt x="592" y="12343"/>
                    </a:lnTo>
                    <a:lnTo>
                      <a:pt x="592" y="12034"/>
                    </a:lnTo>
                    <a:lnTo>
                      <a:pt x="0" y="12034"/>
                    </a:lnTo>
                    <a:lnTo>
                      <a:pt x="0" y="11726"/>
                    </a:lnTo>
                    <a:lnTo>
                      <a:pt x="296" y="11726"/>
                    </a:lnTo>
                    <a:lnTo>
                      <a:pt x="296" y="11417"/>
                    </a:lnTo>
                    <a:lnTo>
                      <a:pt x="1479" y="11109"/>
                    </a:lnTo>
                    <a:lnTo>
                      <a:pt x="1184" y="11109"/>
                    </a:lnTo>
                    <a:lnTo>
                      <a:pt x="888" y="10800"/>
                    </a:lnTo>
                    <a:lnTo>
                      <a:pt x="888" y="9874"/>
                    </a:lnTo>
                    <a:lnTo>
                      <a:pt x="1184" y="9874"/>
                    </a:lnTo>
                    <a:lnTo>
                      <a:pt x="888" y="9566"/>
                    </a:lnTo>
                    <a:lnTo>
                      <a:pt x="888" y="9257"/>
                    </a:lnTo>
                    <a:lnTo>
                      <a:pt x="1184" y="9257"/>
                    </a:lnTo>
                    <a:lnTo>
                      <a:pt x="1184" y="8949"/>
                    </a:lnTo>
                    <a:lnTo>
                      <a:pt x="888" y="8640"/>
                    </a:lnTo>
                    <a:lnTo>
                      <a:pt x="888" y="8331"/>
                    </a:lnTo>
                    <a:lnTo>
                      <a:pt x="592" y="8331"/>
                    </a:lnTo>
                    <a:lnTo>
                      <a:pt x="592" y="8023"/>
                    </a:lnTo>
                    <a:lnTo>
                      <a:pt x="888" y="7406"/>
                    </a:lnTo>
                    <a:lnTo>
                      <a:pt x="1184" y="7097"/>
                    </a:lnTo>
                    <a:lnTo>
                      <a:pt x="1184" y="6789"/>
                    </a:lnTo>
                    <a:lnTo>
                      <a:pt x="1479" y="6480"/>
                    </a:lnTo>
                    <a:lnTo>
                      <a:pt x="1775" y="5554"/>
                    </a:lnTo>
                    <a:lnTo>
                      <a:pt x="1775" y="5246"/>
                    </a:lnTo>
                    <a:lnTo>
                      <a:pt x="1479" y="4937"/>
                    </a:lnTo>
                    <a:lnTo>
                      <a:pt x="1479" y="4011"/>
                    </a:lnTo>
                    <a:lnTo>
                      <a:pt x="2367" y="4011"/>
                    </a:lnTo>
                    <a:lnTo>
                      <a:pt x="2663" y="3703"/>
                    </a:lnTo>
                    <a:lnTo>
                      <a:pt x="2959" y="3703"/>
                    </a:lnTo>
                    <a:lnTo>
                      <a:pt x="2959" y="3086"/>
                    </a:lnTo>
                    <a:lnTo>
                      <a:pt x="3255" y="3086"/>
                    </a:lnTo>
                    <a:lnTo>
                      <a:pt x="4142" y="2160"/>
                    </a:lnTo>
                    <a:lnTo>
                      <a:pt x="4142" y="1851"/>
                    </a:lnTo>
                    <a:lnTo>
                      <a:pt x="4438" y="1543"/>
                    </a:lnTo>
                    <a:lnTo>
                      <a:pt x="4438" y="1234"/>
                    </a:lnTo>
                    <a:lnTo>
                      <a:pt x="4734" y="926"/>
                    </a:lnTo>
                    <a:lnTo>
                      <a:pt x="4734" y="617"/>
                    </a:lnTo>
                    <a:lnTo>
                      <a:pt x="5030" y="309"/>
                    </a:lnTo>
                    <a:lnTo>
                      <a:pt x="5030" y="0"/>
                    </a:lnTo>
                    <a:lnTo>
                      <a:pt x="5326" y="309"/>
                    </a:lnTo>
                    <a:lnTo>
                      <a:pt x="5326" y="926"/>
                    </a:lnTo>
                    <a:lnTo>
                      <a:pt x="9764" y="926"/>
                    </a:lnTo>
                    <a:lnTo>
                      <a:pt x="9764" y="617"/>
                    </a:lnTo>
                    <a:lnTo>
                      <a:pt x="10356" y="0"/>
                    </a:lnTo>
                    <a:lnTo>
                      <a:pt x="11244" y="0"/>
                    </a:lnTo>
                    <a:lnTo>
                      <a:pt x="11244" y="617"/>
                    </a:lnTo>
                    <a:lnTo>
                      <a:pt x="11540" y="926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440"/>
              <p:cNvSpPr/>
              <p:nvPr/>
            </p:nvSpPr>
            <p:spPr>
              <a:xfrm>
                <a:off x="1507769" y="1876858"/>
                <a:ext cx="628240" cy="494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0" y="0"/>
                    </a:moveTo>
                    <a:lnTo>
                      <a:pt x="15930" y="1029"/>
                    </a:lnTo>
                    <a:lnTo>
                      <a:pt x="17010" y="4457"/>
                    </a:lnTo>
                    <a:lnTo>
                      <a:pt x="17280" y="5143"/>
                    </a:lnTo>
                    <a:lnTo>
                      <a:pt x="17280" y="6171"/>
                    </a:lnTo>
                    <a:lnTo>
                      <a:pt x="17550" y="6171"/>
                    </a:lnTo>
                    <a:lnTo>
                      <a:pt x="17550" y="6857"/>
                    </a:lnTo>
                    <a:lnTo>
                      <a:pt x="18090" y="7543"/>
                    </a:lnTo>
                    <a:lnTo>
                      <a:pt x="17820" y="8571"/>
                    </a:lnTo>
                    <a:lnTo>
                      <a:pt x="17820" y="8914"/>
                    </a:lnTo>
                    <a:lnTo>
                      <a:pt x="18090" y="8914"/>
                    </a:lnTo>
                    <a:lnTo>
                      <a:pt x="18090" y="9257"/>
                    </a:lnTo>
                    <a:lnTo>
                      <a:pt x="19170" y="9943"/>
                    </a:lnTo>
                    <a:lnTo>
                      <a:pt x="19170" y="10286"/>
                    </a:lnTo>
                    <a:lnTo>
                      <a:pt x="19440" y="10286"/>
                    </a:lnTo>
                    <a:lnTo>
                      <a:pt x="19440" y="10629"/>
                    </a:lnTo>
                    <a:lnTo>
                      <a:pt x="19710" y="10629"/>
                    </a:lnTo>
                    <a:lnTo>
                      <a:pt x="19710" y="11657"/>
                    </a:lnTo>
                    <a:lnTo>
                      <a:pt x="19980" y="11657"/>
                    </a:lnTo>
                    <a:lnTo>
                      <a:pt x="19980" y="12000"/>
                    </a:lnTo>
                    <a:lnTo>
                      <a:pt x="20250" y="12343"/>
                    </a:lnTo>
                    <a:lnTo>
                      <a:pt x="20250" y="12686"/>
                    </a:lnTo>
                    <a:lnTo>
                      <a:pt x="20520" y="13029"/>
                    </a:lnTo>
                    <a:lnTo>
                      <a:pt x="20520" y="13371"/>
                    </a:lnTo>
                    <a:lnTo>
                      <a:pt x="20790" y="13714"/>
                    </a:lnTo>
                    <a:lnTo>
                      <a:pt x="21060" y="13714"/>
                    </a:lnTo>
                    <a:lnTo>
                      <a:pt x="21060" y="14057"/>
                    </a:lnTo>
                    <a:lnTo>
                      <a:pt x="21330" y="14400"/>
                    </a:lnTo>
                    <a:lnTo>
                      <a:pt x="21330" y="15086"/>
                    </a:lnTo>
                    <a:lnTo>
                      <a:pt x="21600" y="15086"/>
                    </a:lnTo>
                    <a:lnTo>
                      <a:pt x="21600" y="15429"/>
                    </a:lnTo>
                    <a:lnTo>
                      <a:pt x="21330" y="15429"/>
                    </a:lnTo>
                    <a:lnTo>
                      <a:pt x="21060" y="15771"/>
                    </a:lnTo>
                    <a:lnTo>
                      <a:pt x="20790" y="15771"/>
                    </a:lnTo>
                    <a:lnTo>
                      <a:pt x="20520" y="15429"/>
                    </a:lnTo>
                    <a:lnTo>
                      <a:pt x="20250" y="15429"/>
                    </a:lnTo>
                    <a:lnTo>
                      <a:pt x="19710" y="14743"/>
                    </a:lnTo>
                    <a:lnTo>
                      <a:pt x="19710" y="14400"/>
                    </a:lnTo>
                    <a:lnTo>
                      <a:pt x="19440" y="14400"/>
                    </a:lnTo>
                    <a:lnTo>
                      <a:pt x="19440" y="14057"/>
                    </a:lnTo>
                    <a:lnTo>
                      <a:pt x="18630" y="14057"/>
                    </a:lnTo>
                    <a:lnTo>
                      <a:pt x="18630" y="13714"/>
                    </a:lnTo>
                    <a:lnTo>
                      <a:pt x="18360" y="13714"/>
                    </a:lnTo>
                    <a:lnTo>
                      <a:pt x="18360" y="13371"/>
                    </a:lnTo>
                    <a:lnTo>
                      <a:pt x="17550" y="13371"/>
                    </a:lnTo>
                    <a:lnTo>
                      <a:pt x="17010" y="12686"/>
                    </a:lnTo>
                    <a:lnTo>
                      <a:pt x="16470" y="12686"/>
                    </a:lnTo>
                    <a:lnTo>
                      <a:pt x="16200" y="13029"/>
                    </a:lnTo>
                    <a:lnTo>
                      <a:pt x="15660" y="13029"/>
                    </a:lnTo>
                    <a:lnTo>
                      <a:pt x="15660" y="13371"/>
                    </a:lnTo>
                    <a:lnTo>
                      <a:pt x="15390" y="13371"/>
                    </a:lnTo>
                    <a:lnTo>
                      <a:pt x="15390" y="12686"/>
                    </a:lnTo>
                    <a:lnTo>
                      <a:pt x="14850" y="12686"/>
                    </a:lnTo>
                    <a:lnTo>
                      <a:pt x="14850" y="12343"/>
                    </a:lnTo>
                    <a:lnTo>
                      <a:pt x="14580" y="12686"/>
                    </a:lnTo>
                    <a:lnTo>
                      <a:pt x="14310" y="12686"/>
                    </a:lnTo>
                    <a:lnTo>
                      <a:pt x="14310" y="13029"/>
                    </a:lnTo>
                    <a:lnTo>
                      <a:pt x="14040" y="13029"/>
                    </a:lnTo>
                    <a:lnTo>
                      <a:pt x="14040" y="13371"/>
                    </a:lnTo>
                    <a:lnTo>
                      <a:pt x="13770" y="13371"/>
                    </a:lnTo>
                    <a:lnTo>
                      <a:pt x="13770" y="13714"/>
                    </a:lnTo>
                    <a:lnTo>
                      <a:pt x="13230" y="13714"/>
                    </a:lnTo>
                    <a:lnTo>
                      <a:pt x="13230" y="14400"/>
                    </a:lnTo>
                    <a:lnTo>
                      <a:pt x="13500" y="14400"/>
                    </a:lnTo>
                    <a:lnTo>
                      <a:pt x="13500" y="15086"/>
                    </a:lnTo>
                    <a:lnTo>
                      <a:pt x="13770" y="15086"/>
                    </a:lnTo>
                    <a:lnTo>
                      <a:pt x="13500" y="15086"/>
                    </a:lnTo>
                    <a:lnTo>
                      <a:pt x="13500" y="15429"/>
                    </a:lnTo>
                    <a:lnTo>
                      <a:pt x="13230" y="15429"/>
                    </a:lnTo>
                    <a:lnTo>
                      <a:pt x="13230" y="15771"/>
                    </a:lnTo>
                    <a:lnTo>
                      <a:pt x="12960" y="15771"/>
                    </a:lnTo>
                    <a:lnTo>
                      <a:pt x="12690" y="16114"/>
                    </a:lnTo>
                    <a:lnTo>
                      <a:pt x="12420" y="16114"/>
                    </a:lnTo>
                    <a:lnTo>
                      <a:pt x="12420" y="16457"/>
                    </a:lnTo>
                    <a:lnTo>
                      <a:pt x="12150" y="16800"/>
                    </a:lnTo>
                    <a:lnTo>
                      <a:pt x="11880" y="16800"/>
                    </a:lnTo>
                    <a:lnTo>
                      <a:pt x="11880" y="17143"/>
                    </a:lnTo>
                    <a:lnTo>
                      <a:pt x="11610" y="17143"/>
                    </a:lnTo>
                    <a:lnTo>
                      <a:pt x="11610" y="17486"/>
                    </a:lnTo>
                    <a:lnTo>
                      <a:pt x="11610" y="17143"/>
                    </a:lnTo>
                    <a:lnTo>
                      <a:pt x="11340" y="17143"/>
                    </a:lnTo>
                    <a:lnTo>
                      <a:pt x="11340" y="16800"/>
                    </a:lnTo>
                    <a:lnTo>
                      <a:pt x="11070" y="16800"/>
                    </a:lnTo>
                    <a:lnTo>
                      <a:pt x="11070" y="16457"/>
                    </a:lnTo>
                    <a:lnTo>
                      <a:pt x="10800" y="16457"/>
                    </a:lnTo>
                    <a:lnTo>
                      <a:pt x="10800" y="16114"/>
                    </a:lnTo>
                    <a:lnTo>
                      <a:pt x="10260" y="16114"/>
                    </a:lnTo>
                    <a:lnTo>
                      <a:pt x="10260" y="16457"/>
                    </a:lnTo>
                    <a:lnTo>
                      <a:pt x="9450" y="16457"/>
                    </a:lnTo>
                    <a:lnTo>
                      <a:pt x="9450" y="16800"/>
                    </a:lnTo>
                    <a:lnTo>
                      <a:pt x="8910" y="16800"/>
                    </a:lnTo>
                    <a:lnTo>
                      <a:pt x="8910" y="17143"/>
                    </a:lnTo>
                    <a:lnTo>
                      <a:pt x="9180" y="17143"/>
                    </a:lnTo>
                    <a:lnTo>
                      <a:pt x="9180" y="17486"/>
                    </a:lnTo>
                    <a:lnTo>
                      <a:pt x="8910" y="17486"/>
                    </a:lnTo>
                    <a:lnTo>
                      <a:pt x="9180" y="17486"/>
                    </a:lnTo>
                    <a:lnTo>
                      <a:pt x="9180" y="18171"/>
                    </a:lnTo>
                    <a:lnTo>
                      <a:pt x="9450" y="18171"/>
                    </a:lnTo>
                    <a:lnTo>
                      <a:pt x="8640" y="18171"/>
                    </a:lnTo>
                    <a:lnTo>
                      <a:pt x="8640" y="17829"/>
                    </a:lnTo>
                    <a:lnTo>
                      <a:pt x="8100" y="17829"/>
                    </a:lnTo>
                    <a:lnTo>
                      <a:pt x="8100" y="17486"/>
                    </a:lnTo>
                    <a:lnTo>
                      <a:pt x="8100" y="18171"/>
                    </a:lnTo>
                    <a:lnTo>
                      <a:pt x="8370" y="18514"/>
                    </a:lnTo>
                    <a:lnTo>
                      <a:pt x="8370" y="18857"/>
                    </a:lnTo>
                    <a:lnTo>
                      <a:pt x="8100" y="18857"/>
                    </a:lnTo>
                    <a:lnTo>
                      <a:pt x="8100" y="19200"/>
                    </a:lnTo>
                    <a:lnTo>
                      <a:pt x="8370" y="19543"/>
                    </a:lnTo>
                    <a:lnTo>
                      <a:pt x="8370" y="19886"/>
                    </a:lnTo>
                    <a:lnTo>
                      <a:pt x="8640" y="19886"/>
                    </a:lnTo>
                    <a:lnTo>
                      <a:pt x="8640" y="20229"/>
                    </a:lnTo>
                    <a:lnTo>
                      <a:pt x="8370" y="20229"/>
                    </a:lnTo>
                    <a:lnTo>
                      <a:pt x="8370" y="21257"/>
                    </a:lnTo>
                    <a:lnTo>
                      <a:pt x="8100" y="21600"/>
                    </a:lnTo>
                    <a:lnTo>
                      <a:pt x="7830" y="21600"/>
                    </a:lnTo>
                    <a:lnTo>
                      <a:pt x="7560" y="21257"/>
                    </a:lnTo>
                    <a:lnTo>
                      <a:pt x="7290" y="21257"/>
                    </a:lnTo>
                    <a:lnTo>
                      <a:pt x="7020" y="20914"/>
                    </a:lnTo>
                    <a:lnTo>
                      <a:pt x="3780" y="17143"/>
                    </a:lnTo>
                    <a:lnTo>
                      <a:pt x="3510" y="17143"/>
                    </a:lnTo>
                    <a:lnTo>
                      <a:pt x="2430" y="16114"/>
                    </a:lnTo>
                    <a:lnTo>
                      <a:pt x="2160" y="15771"/>
                    </a:lnTo>
                    <a:lnTo>
                      <a:pt x="1890" y="15771"/>
                    </a:lnTo>
                    <a:lnTo>
                      <a:pt x="810" y="14743"/>
                    </a:lnTo>
                    <a:lnTo>
                      <a:pt x="810" y="14400"/>
                    </a:lnTo>
                    <a:lnTo>
                      <a:pt x="540" y="14400"/>
                    </a:lnTo>
                    <a:lnTo>
                      <a:pt x="540" y="13714"/>
                    </a:lnTo>
                    <a:lnTo>
                      <a:pt x="270" y="13714"/>
                    </a:lnTo>
                    <a:lnTo>
                      <a:pt x="270" y="13371"/>
                    </a:lnTo>
                    <a:lnTo>
                      <a:pt x="0" y="13371"/>
                    </a:lnTo>
                    <a:lnTo>
                      <a:pt x="270" y="13029"/>
                    </a:lnTo>
                    <a:lnTo>
                      <a:pt x="810" y="13029"/>
                    </a:lnTo>
                    <a:lnTo>
                      <a:pt x="810" y="12686"/>
                    </a:lnTo>
                    <a:lnTo>
                      <a:pt x="1620" y="12686"/>
                    </a:lnTo>
                    <a:lnTo>
                      <a:pt x="1890" y="12343"/>
                    </a:lnTo>
                    <a:lnTo>
                      <a:pt x="2160" y="12343"/>
                    </a:lnTo>
                    <a:lnTo>
                      <a:pt x="2430" y="12000"/>
                    </a:lnTo>
                    <a:lnTo>
                      <a:pt x="2430" y="11657"/>
                    </a:lnTo>
                    <a:lnTo>
                      <a:pt x="2700" y="11657"/>
                    </a:lnTo>
                    <a:lnTo>
                      <a:pt x="2970" y="11314"/>
                    </a:lnTo>
                    <a:lnTo>
                      <a:pt x="3240" y="11314"/>
                    </a:lnTo>
                    <a:lnTo>
                      <a:pt x="3240" y="10971"/>
                    </a:lnTo>
                    <a:lnTo>
                      <a:pt x="3510" y="10629"/>
                    </a:lnTo>
                    <a:lnTo>
                      <a:pt x="3510" y="10286"/>
                    </a:lnTo>
                    <a:lnTo>
                      <a:pt x="3780" y="10286"/>
                    </a:lnTo>
                    <a:lnTo>
                      <a:pt x="3780" y="9943"/>
                    </a:lnTo>
                    <a:lnTo>
                      <a:pt x="4050" y="10286"/>
                    </a:lnTo>
                    <a:lnTo>
                      <a:pt x="4050" y="9943"/>
                    </a:lnTo>
                    <a:lnTo>
                      <a:pt x="4320" y="9600"/>
                    </a:lnTo>
                    <a:lnTo>
                      <a:pt x="4320" y="8914"/>
                    </a:lnTo>
                    <a:lnTo>
                      <a:pt x="4590" y="8914"/>
                    </a:lnTo>
                    <a:lnTo>
                      <a:pt x="4590" y="8229"/>
                    </a:lnTo>
                    <a:lnTo>
                      <a:pt x="4860" y="7886"/>
                    </a:lnTo>
                    <a:lnTo>
                      <a:pt x="4860" y="8229"/>
                    </a:lnTo>
                    <a:lnTo>
                      <a:pt x="5130" y="7886"/>
                    </a:lnTo>
                    <a:lnTo>
                      <a:pt x="5130" y="7543"/>
                    </a:lnTo>
                    <a:lnTo>
                      <a:pt x="5670" y="7543"/>
                    </a:lnTo>
                    <a:lnTo>
                      <a:pt x="6210" y="7886"/>
                    </a:lnTo>
                    <a:lnTo>
                      <a:pt x="7290" y="8229"/>
                    </a:lnTo>
                    <a:lnTo>
                      <a:pt x="7560" y="8229"/>
                    </a:lnTo>
                    <a:lnTo>
                      <a:pt x="7560" y="7200"/>
                    </a:lnTo>
                    <a:lnTo>
                      <a:pt x="7830" y="6857"/>
                    </a:lnTo>
                    <a:lnTo>
                      <a:pt x="8100" y="7200"/>
                    </a:lnTo>
                    <a:lnTo>
                      <a:pt x="8370" y="6514"/>
                    </a:lnTo>
                    <a:lnTo>
                      <a:pt x="8370" y="6171"/>
                    </a:lnTo>
                    <a:lnTo>
                      <a:pt x="8910" y="6171"/>
                    </a:lnTo>
                    <a:lnTo>
                      <a:pt x="8640" y="3771"/>
                    </a:lnTo>
                    <a:lnTo>
                      <a:pt x="9180" y="3429"/>
                    </a:lnTo>
                    <a:lnTo>
                      <a:pt x="9720" y="3429"/>
                    </a:lnTo>
                    <a:lnTo>
                      <a:pt x="9990" y="3086"/>
                    </a:lnTo>
                    <a:lnTo>
                      <a:pt x="10530" y="2743"/>
                    </a:lnTo>
                    <a:lnTo>
                      <a:pt x="10800" y="2743"/>
                    </a:lnTo>
                    <a:lnTo>
                      <a:pt x="12150" y="2057"/>
                    </a:lnTo>
                    <a:lnTo>
                      <a:pt x="12420" y="1714"/>
                    </a:lnTo>
                    <a:lnTo>
                      <a:pt x="12420" y="2057"/>
                    </a:lnTo>
                    <a:lnTo>
                      <a:pt x="12690" y="1714"/>
                    </a:lnTo>
                    <a:lnTo>
                      <a:pt x="14310" y="686"/>
                    </a:lnTo>
                    <a:lnTo>
                      <a:pt x="14310" y="1029"/>
                    </a:lnTo>
                    <a:lnTo>
                      <a:pt x="15120" y="686"/>
                    </a:lnTo>
                    <a:lnTo>
                      <a:pt x="15390" y="343"/>
                    </a:lnTo>
                    <a:lnTo>
                      <a:pt x="1593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441"/>
              <p:cNvSpPr/>
              <p:nvPr/>
            </p:nvSpPr>
            <p:spPr>
              <a:xfrm>
                <a:off x="1397827" y="1209356"/>
                <a:ext cx="1232920" cy="1020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25" y="10135"/>
                    </a:moveTo>
                    <a:lnTo>
                      <a:pt x="21462" y="10800"/>
                    </a:lnTo>
                    <a:lnTo>
                      <a:pt x="21325" y="10800"/>
                    </a:lnTo>
                    <a:lnTo>
                      <a:pt x="21600" y="11132"/>
                    </a:lnTo>
                    <a:lnTo>
                      <a:pt x="21187" y="11132"/>
                    </a:lnTo>
                    <a:lnTo>
                      <a:pt x="20637" y="11465"/>
                    </a:lnTo>
                    <a:lnTo>
                      <a:pt x="19949" y="12295"/>
                    </a:lnTo>
                    <a:lnTo>
                      <a:pt x="19674" y="12462"/>
                    </a:lnTo>
                    <a:lnTo>
                      <a:pt x="19674" y="12794"/>
                    </a:lnTo>
                    <a:lnTo>
                      <a:pt x="19536" y="12960"/>
                    </a:lnTo>
                    <a:lnTo>
                      <a:pt x="19536" y="13126"/>
                    </a:lnTo>
                    <a:lnTo>
                      <a:pt x="19261" y="13458"/>
                    </a:lnTo>
                    <a:lnTo>
                      <a:pt x="19261" y="13625"/>
                    </a:lnTo>
                    <a:lnTo>
                      <a:pt x="19124" y="13625"/>
                    </a:lnTo>
                    <a:lnTo>
                      <a:pt x="19261" y="13625"/>
                    </a:lnTo>
                    <a:lnTo>
                      <a:pt x="18986" y="13957"/>
                    </a:lnTo>
                    <a:lnTo>
                      <a:pt x="18711" y="13957"/>
                    </a:lnTo>
                    <a:lnTo>
                      <a:pt x="18711" y="14123"/>
                    </a:lnTo>
                    <a:lnTo>
                      <a:pt x="18161" y="14123"/>
                    </a:lnTo>
                    <a:lnTo>
                      <a:pt x="17748" y="14622"/>
                    </a:lnTo>
                    <a:lnTo>
                      <a:pt x="17197" y="14622"/>
                    </a:lnTo>
                    <a:lnTo>
                      <a:pt x="17197" y="14788"/>
                    </a:lnTo>
                    <a:lnTo>
                      <a:pt x="17060" y="14954"/>
                    </a:lnTo>
                    <a:lnTo>
                      <a:pt x="16510" y="14954"/>
                    </a:lnTo>
                    <a:lnTo>
                      <a:pt x="16372" y="15286"/>
                    </a:lnTo>
                    <a:lnTo>
                      <a:pt x="16097" y="15618"/>
                    </a:lnTo>
                    <a:lnTo>
                      <a:pt x="16097" y="15785"/>
                    </a:lnTo>
                    <a:lnTo>
                      <a:pt x="15959" y="15618"/>
                    </a:lnTo>
                    <a:lnTo>
                      <a:pt x="15822" y="15618"/>
                    </a:lnTo>
                    <a:lnTo>
                      <a:pt x="15822" y="15785"/>
                    </a:lnTo>
                    <a:lnTo>
                      <a:pt x="15684" y="15785"/>
                    </a:lnTo>
                    <a:lnTo>
                      <a:pt x="15684" y="15618"/>
                    </a:lnTo>
                    <a:lnTo>
                      <a:pt x="15546" y="15785"/>
                    </a:lnTo>
                    <a:lnTo>
                      <a:pt x="14996" y="15785"/>
                    </a:lnTo>
                    <a:lnTo>
                      <a:pt x="15134" y="15951"/>
                    </a:lnTo>
                    <a:lnTo>
                      <a:pt x="15134" y="16117"/>
                    </a:lnTo>
                    <a:lnTo>
                      <a:pt x="15271" y="16449"/>
                    </a:lnTo>
                    <a:lnTo>
                      <a:pt x="15409" y="16449"/>
                    </a:lnTo>
                    <a:lnTo>
                      <a:pt x="15409" y="17446"/>
                    </a:lnTo>
                    <a:lnTo>
                      <a:pt x="15546" y="17612"/>
                    </a:lnTo>
                    <a:lnTo>
                      <a:pt x="15546" y="17778"/>
                    </a:lnTo>
                    <a:lnTo>
                      <a:pt x="15684" y="18111"/>
                    </a:lnTo>
                    <a:lnTo>
                      <a:pt x="15822" y="18609"/>
                    </a:lnTo>
                    <a:lnTo>
                      <a:pt x="15822" y="19440"/>
                    </a:lnTo>
                    <a:lnTo>
                      <a:pt x="15684" y="19606"/>
                    </a:lnTo>
                    <a:lnTo>
                      <a:pt x="15684" y="20769"/>
                    </a:lnTo>
                    <a:lnTo>
                      <a:pt x="15822" y="21102"/>
                    </a:lnTo>
                    <a:lnTo>
                      <a:pt x="15822" y="21268"/>
                    </a:lnTo>
                    <a:lnTo>
                      <a:pt x="15684" y="21268"/>
                    </a:lnTo>
                    <a:lnTo>
                      <a:pt x="15684" y="21434"/>
                    </a:lnTo>
                    <a:lnTo>
                      <a:pt x="15271" y="21434"/>
                    </a:lnTo>
                    <a:lnTo>
                      <a:pt x="15134" y="21268"/>
                    </a:lnTo>
                    <a:lnTo>
                      <a:pt x="14721" y="21268"/>
                    </a:lnTo>
                    <a:lnTo>
                      <a:pt x="14583" y="21102"/>
                    </a:lnTo>
                    <a:lnTo>
                      <a:pt x="14308" y="21102"/>
                    </a:lnTo>
                    <a:lnTo>
                      <a:pt x="14171" y="20935"/>
                    </a:lnTo>
                    <a:lnTo>
                      <a:pt x="14033" y="20935"/>
                    </a:lnTo>
                    <a:lnTo>
                      <a:pt x="13620" y="21434"/>
                    </a:lnTo>
                    <a:lnTo>
                      <a:pt x="13483" y="21434"/>
                    </a:lnTo>
                    <a:lnTo>
                      <a:pt x="13345" y="21600"/>
                    </a:lnTo>
                    <a:lnTo>
                      <a:pt x="13208" y="21600"/>
                    </a:lnTo>
                    <a:lnTo>
                      <a:pt x="13070" y="21434"/>
                    </a:lnTo>
                    <a:lnTo>
                      <a:pt x="12795" y="21434"/>
                    </a:lnTo>
                    <a:lnTo>
                      <a:pt x="12795" y="21102"/>
                    </a:lnTo>
                    <a:lnTo>
                      <a:pt x="12657" y="20935"/>
                    </a:lnTo>
                    <a:lnTo>
                      <a:pt x="12657" y="20769"/>
                    </a:lnTo>
                    <a:lnTo>
                      <a:pt x="12520" y="20769"/>
                    </a:lnTo>
                    <a:lnTo>
                      <a:pt x="12382" y="20603"/>
                    </a:lnTo>
                    <a:lnTo>
                      <a:pt x="12382" y="20437"/>
                    </a:lnTo>
                    <a:lnTo>
                      <a:pt x="12245" y="20271"/>
                    </a:lnTo>
                    <a:lnTo>
                      <a:pt x="12245" y="20105"/>
                    </a:lnTo>
                    <a:lnTo>
                      <a:pt x="12107" y="19938"/>
                    </a:lnTo>
                    <a:lnTo>
                      <a:pt x="12107" y="19772"/>
                    </a:lnTo>
                    <a:lnTo>
                      <a:pt x="11969" y="19772"/>
                    </a:lnTo>
                    <a:lnTo>
                      <a:pt x="11969" y="19274"/>
                    </a:lnTo>
                    <a:lnTo>
                      <a:pt x="11832" y="19274"/>
                    </a:lnTo>
                    <a:lnTo>
                      <a:pt x="11832" y="19108"/>
                    </a:lnTo>
                    <a:lnTo>
                      <a:pt x="11694" y="19108"/>
                    </a:lnTo>
                    <a:lnTo>
                      <a:pt x="11694" y="18942"/>
                    </a:lnTo>
                    <a:lnTo>
                      <a:pt x="11144" y="18609"/>
                    </a:lnTo>
                    <a:lnTo>
                      <a:pt x="11144" y="18443"/>
                    </a:lnTo>
                    <a:lnTo>
                      <a:pt x="11006" y="18443"/>
                    </a:lnTo>
                    <a:lnTo>
                      <a:pt x="11006" y="18277"/>
                    </a:lnTo>
                    <a:lnTo>
                      <a:pt x="11144" y="17778"/>
                    </a:lnTo>
                    <a:lnTo>
                      <a:pt x="10869" y="17446"/>
                    </a:lnTo>
                    <a:lnTo>
                      <a:pt x="10869" y="17114"/>
                    </a:lnTo>
                    <a:lnTo>
                      <a:pt x="10731" y="17114"/>
                    </a:lnTo>
                    <a:lnTo>
                      <a:pt x="10731" y="16615"/>
                    </a:lnTo>
                    <a:lnTo>
                      <a:pt x="10594" y="16283"/>
                    </a:lnTo>
                    <a:lnTo>
                      <a:pt x="10043" y="14622"/>
                    </a:lnTo>
                    <a:lnTo>
                      <a:pt x="10043" y="14123"/>
                    </a:lnTo>
                    <a:lnTo>
                      <a:pt x="9768" y="14289"/>
                    </a:lnTo>
                    <a:lnTo>
                      <a:pt x="9631" y="14455"/>
                    </a:lnTo>
                    <a:lnTo>
                      <a:pt x="9218" y="14622"/>
                    </a:lnTo>
                    <a:lnTo>
                      <a:pt x="9218" y="14455"/>
                    </a:lnTo>
                    <a:lnTo>
                      <a:pt x="8392" y="14954"/>
                    </a:lnTo>
                    <a:lnTo>
                      <a:pt x="8255" y="15120"/>
                    </a:lnTo>
                    <a:lnTo>
                      <a:pt x="8255" y="14954"/>
                    </a:lnTo>
                    <a:lnTo>
                      <a:pt x="8117" y="15120"/>
                    </a:lnTo>
                    <a:lnTo>
                      <a:pt x="7429" y="15452"/>
                    </a:lnTo>
                    <a:lnTo>
                      <a:pt x="7292" y="15452"/>
                    </a:lnTo>
                    <a:lnTo>
                      <a:pt x="7017" y="15618"/>
                    </a:lnTo>
                    <a:lnTo>
                      <a:pt x="6879" y="15785"/>
                    </a:lnTo>
                    <a:lnTo>
                      <a:pt x="6604" y="15785"/>
                    </a:lnTo>
                    <a:lnTo>
                      <a:pt x="6329" y="15951"/>
                    </a:lnTo>
                    <a:lnTo>
                      <a:pt x="6466" y="17114"/>
                    </a:lnTo>
                    <a:lnTo>
                      <a:pt x="6191" y="17114"/>
                    </a:lnTo>
                    <a:lnTo>
                      <a:pt x="6191" y="17280"/>
                    </a:lnTo>
                    <a:lnTo>
                      <a:pt x="6054" y="17612"/>
                    </a:lnTo>
                    <a:lnTo>
                      <a:pt x="5916" y="17446"/>
                    </a:lnTo>
                    <a:lnTo>
                      <a:pt x="5778" y="17612"/>
                    </a:lnTo>
                    <a:lnTo>
                      <a:pt x="5778" y="18111"/>
                    </a:lnTo>
                    <a:lnTo>
                      <a:pt x="5641" y="18111"/>
                    </a:lnTo>
                    <a:lnTo>
                      <a:pt x="5090" y="17945"/>
                    </a:lnTo>
                    <a:lnTo>
                      <a:pt x="4815" y="17778"/>
                    </a:lnTo>
                    <a:lnTo>
                      <a:pt x="4540" y="17778"/>
                    </a:lnTo>
                    <a:lnTo>
                      <a:pt x="4540" y="17945"/>
                    </a:lnTo>
                    <a:lnTo>
                      <a:pt x="4403" y="18111"/>
                    </a:lnTo>
                    <a:lnTo>
                      <a:pt x="4403" y="17945"/>
                    </a:lnTo>
                    <a:lnTo>
                      <a:pt x="4540" y="17778"/>
                    </a:lnTo>
                    <a:lnTo>
                      <a:pt x="4403" y="17446"/>
                    </a:lnTo>
                    <a:lnTo>
                      <a:pt x="4403" y="16948"/>
                    </a:lnTo>
                    <a:lnTo>
                      <a:pt x="4265" y="16948"/>
                    </a:lnTo>
                    <a:lnTo>
                      <a:pt x="4265" y="16782"/>
                    </a:lnTo>
                    <a:lnTo>
                      <a:pt x="4127" y="16615"/>
                    </a:lnTo>
                    <a:lnTo>
                      <a:pt x="4127" y="15951"/>
                    </a:lnTo>
                    <a:lnTo>
                      <a:pt x="4265" y="15785"/>
                    </a:lnTo>
                    <a:lnTo>
                      <a:pt x="4265" y="15618"/>
                    </a:lnTo>
                    <a:lnTo>
                      <a:pt x="2889" y="15452"/>
                    </a:lnTo>
                    <a:lnTo>
                      <a:pt x="2201" y="15452"/>
                    </a:lnTo>
                    <a:lnTo>
                      <a:pt x="1651" y="15286"/>
                    </a:lnTo>
                    <a:lnTo>
                      <a:pt x="1101" y="15286"/>
                    </a:lnTo>
                    <a:lnTo>
                      <a:pt x="963" y="15120"/>
                    </a:lnTo>
                    <a:lnTo>
                      <a:pt x="0" y="15120"/>
                    </a:lnTo>
                    <a:lnTo>
                      <a:pt x="0" y="14954"/>
                    </a:lnTo>
                    <a:lnTo>
                      <a:pt x="138" y="14788"/>
                    </a:lnTo>
                    <a:lnTo>
                      <a:pt x="138" y="14622"/>
                    </a:lnTo>
                    <a:lnTo>
                      <a:pt x="275" y="14622"/>
                    </a:lnTo>
                    <a:lnTo>
                      <a:pt x="413" y="14455"/>
                    </a:lnTo>
                    <a:lnTo>
                      <a:pt x="413" y="14123"/>
                    </a:lnTo>
                    <a:lnTo>
                      <a:pt x="550" y="14123"/>
                    </a:lnTo>
                    <a:lnTo>
                      <a:pt x="550" y="13458"/>
                    </a:lnTo>
                    <a:lnTo>
                      <a:pt x="688" y="13292"/>
                    </a:lnTo>
                    <a:lnTo>
                      <a:pt x="1376" y="13292"/>
                    </a:lnTo>
                    <a:lnTo>
                      <a:pt x="1376" y="13126"/>
                    </a:lnTo>
                    <a:lnTo>
                      <a:pt x="1789" y="13126"/>
                    </a:lnTo>
                    <a:lnTo>
                      <a:pt x="1789" y="12960"/>
                    </a:lnTo>
                    <a:lnTo>
                      <a:pt x="2201" y="12960"/>
                    </a:lnTo>
                    <a:lnTo>
                      <a:pt x="2201" y="13126"/>
                    </a:lnTo>
                    <a:lnTo>
                      <a:pt x="2476" y="13126"/>
                    </a:lnTo>
                    <a:lnTo>
                      <a:pt x="2476" y="13292"/>
                    </a:lnTo>
                    <a:lnTo>
                      <a:pt x="2614" y="13292"/>
                    </a:lnTo>
                    <a:lnTo>
                      <a:pt x="2752" y="13458"/>
                    </a:lnTo>
                    <a:lnTo>
                      <a:pt x="2889" y="13292"/>
                    </a:lnTo>
                    <a:lnTo>
                      <a:pt x="3027" y="13458"/>
                    </a:lnTo>
                    <a:lnTo>
                      <a:pt x="3027" y="13292"/>
                    </a:lnTo>
                    <a:lnTo>
                      <a:pt x="3164" y="13292"/>
                    </a:lnTo>
                    <a:lnTo>
                      <a:pt x="3302" y="13126"/>
                    </a:lnTo>
                    <a:lnTo>
                      <a:pt x="3577" y="13458"/>
                    </a:lnTo>
                    <a:lnTo>
                      <a:pt x="3715" y="13458"/>
                    </a:lnTo>
                    <a:lnTo>
                      <a:pt x="3715" y="13625"/>
                    </a:lnTo>
                    <a:lnTo>
                      <a:pt x="3852" y="13791"/>
                    </a:lnTo>
                    <a:lnTo>
                      <a:pt x="3852" y="14123"/>
                    </a:lnTo>
                    <a:lnTo>
                      <a:pt x="3990" y="14123"/>
                    </a:lnTo>
                    <a:lnTo>
                      <a:pt x="3990" y="14289"/>
                    </a:lnTo>
                    <a:lnTo>
                      <a:pt x="4127" y="14455"/>
                    </a:lnTo>
                    <a:lnTo>
                      <a:pt x="4127" y="14788"/>
                    </a:lnTo>
                    <a:lnTo>
                      <a:pt x="4265" y="14788"/>
                    </a:lnTo>
                    <a:lnTo>
                      <a:pt x="4265" y="14954"/>
                    </a:lnTo>
                    <a:lnTo>
                      <a:pt x="5090" y="14954"/>
                    </a:lnTo>
                    <a:lnTo>
                      <a:pt x="5090" y="14788"/>
                    </a:lnTo>
                    <a:lnTo>
                      <a:pt x="5228" y="14954"/>
                    </a:lnTo>
                    <a:lnTo>
                      <a:pt x="5366" y="14954"/>
                    </a:lnTo>
                    <a:lnTo>
                      <a:pt x="5366" y="15120"/>
                    </a:lnTo>
                    <a:lnTo>
                      <a:pt x="5641" y="15120"/>
                    </a:lnTo>
                    <a:lnTo>
                      <a:pt x="5778" y="14954"/>
                    </a:lnTo>
                    <a:lnTo>
                      <a:pt x="5916" y="15120"/>
                    </a:lnTo>
                    <a:lnTo>
                      <a:pt x="6191" y="14788"/>
                    </a:lnTo>
                    <a:lnTo>
                      <a:pt x="6466" y="14788"/>
                    </a:lnTo>
                    <a:lnTo>
                      <a:pt x="6466" y="14622"/>
                    </a:lnTo>
                    <a:lnTo>
                      <a:pt x="6604" y="14455"/>
                    </a:lnTo>
                    <a:lnTo>
                      <a:pt x="6741" y="14455"/>
                    </a:lnTo>
                    <a:lnTo>
                      <a:pt x="7017" y="14123"/>
                    </a:lnTo>
                    <a:lnTo>
                      <a:pt x="7842" y="14123"/>
                    </a:lnTo>
                    <a:lnTo>
                      <a:pt x="7842" y="13957"/>
                    </a:lnTo>
                    <a:lnTo>
                      <a:pt x="8117" y="13957"/>
                    </a:lnTo>
                    <a:lnTo>
                      <a:pt x="8117" y="13791"/>
                    </a:lnTo>
                    <a:lnTo>
                      <a:pt x="8255" y="13625"/>
                    </a:lnTo>
                    <a:lnTo>
                      <a:pt x="8392" y="13625"/>
                    </a:lnTo>
                    <a:lnTo>
                      <a:pt x="8392" y="13458"/>
                    </a:lnTo>
                    <a:lnTo>
                      <a:pt x="8668" y="13458"/>
                    </a:lnTo>
                    <a:lnTo>
                      <a:pt x="8668" y="13625"/>
                    </a:lnTo>
                    <a:lnTo>
                      <a:pt x="8805" y="13625"/>
                    </a:lnTo>
                    <a:lnTo>
                      <a:pt x="8943" y="13458"/>
                    </a:lnTo>
                    <a:lnTo>
                      <a:pt x="9080" y="13458"/>
                    </a:lnTo>
                    <a:lnTo>
                      <a:pt x="9080" y="13292"/>
                    </a:lnTo>
                    <a:lnTo>
                      <a:pt x="9218" y="13292"/>
                    </a:lnTo>
                    <a:lnTo>
                      <a:pt x="9631" y="12794"/>
                    </a:lnTo>
                    <a:lnTo>
                      <a:pt x="9631" y="12960"/>
                    </a:lnTo>
                    <a:lnTo>
                      <a:pt x="10043" y="12960"/>
                    </a:lnTo>
                    <a:lnTo>
                      <a:pt x="10043" y="12794"/>
                    </a:lnTo>
                    <a:lnTo>
                      <a:pt x="9906" y="12794"/>
                    </a:lnTo>
                    <a:lnTo>
                      <a:pt x="9906" y="11631"/>
                    </a:lnTo>
                    <a:lnTo>
                      <a:pt x="9768" y="9969"/>
                    </a:lnTo>
                    <a:lnTo>
                      <a:pt x="9493" y="9637"/>
                    </a:lnTo>
                    <a:lnTo>
                      <a:pt x="9080" y="8972"/>
                    </a:lnTo>
                    <a:lnTo>
                      <a:pt x="9080" y="8308"/>
                    </a:lnTo>
                    <a:lnTo>
                      <a:pt x="9218" y="8142"/>
                    </a:lnTo>
                    <a:lnTo>
                      <a:pt x="11419" y="6314"/>
                    </a:lnTo>
                    <a:lnTo>
                      <a:pt x="12382" y="5317"/>
                    </a:lnTo>
                    <a:lnTo>
                      <a:pt x="12657" y="3655"/>
                    </a:lnTo>
                    <a:lnTo>
                      <a:pt x="12932" y="3655"/>
                    </a:lnTo>
                    <a:lnTo>
                      <a:pt x="12932" y="3323"/>
                    </a:lnTo>
                    <a:lnTo>
                      <a:pt x="13896" y="2658"/>
                    </a:lnTo>
                    <a:lnTo>
                      <a:pt x="15134" y="1828"/>
                    </a:lnTo>
                    <a:lnTo>
                      <a:pt x="17060" y="498"/>
                    </a:lnTo>
                    <a:lnTo>
                      <a:pt x="17473" y="0"/>
                    </a:lnTo>
                    <a:lnTo>
                      <a:pt x="17473" y="166"/>
                    </a:lnTo>
                    <a:lnTo>
                      <a:pt x="17610" y="498"/>
                    </a:lnTo>
                    <a:lnTo>
                      <a:pt x="17748" y="665"/>
                    </a:lnTo>
                    <a:lnTo>
                      <a:pt x="17748" y="831"/>
                    </a:lnTo>
                    <a:lnTo>
                      <a:pt x="17885" y="1163"/>
                    </a:lnTo>
                    <a:lnTo>
                      <a:pt x="18023" y="1329"/>
                    </a:lnTo>
                    <a:lnTo>
                      <a:pt x="18161" y="1662"/>
                    </a:lnTo>
                    <a:lnTo>
                      <a:pt x="18986" y="2658"/>
                    </a:lnTo>
                    <a:lnTo>
                      <a:pt x="18986" y="2825"/>
                    </a:lnTo>
                    <a:lnTo>
                      <a:pt x="19124" y="2991"/>
                    </a:lnTo>
                    <a:lnTo>
                      <a:pt x="19124" y="3323"/>
                    </a:lnTo>
                    <a:lnTo>
                      <a:pt x="19399" y="3988"/>
                    </a:lnTo>
                    <a:lnTo>
                      <a:pt x="19674" y="4320"/>
                    </a:lnTo>
                    <a:lnTo>
                      <a:pt x="19949" y="4320"/>
                    </a:lnTo>
                    <a:lnTo>
                      <a:pt x="21187" y="5815"/>
                    </a:lnTo>
                    <a:lnTo>
                      <a:pt x="21325" y="5815"/>
                    </a:lnTo>
                    <a:lnTo>
                      <a:pt x="20087" y="6314"/>
                    </a:lnTo>
                    <a:lnTo>
                      <a:pt x="20775" y="8806"/>
                    </a:lnTo>
                    <a:lnTo>
                      <a:pt x="21325" y="10135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442"/>
              <p:cNvSpPr/>
              <p:nvPr/>
            </p:nvSpPr>
            <p:spPr>
              <a:xfrm>
                <a:off x="1130826" y="1005179"/>
                <a:ext cx="848124" cy="918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0" y="554"/>
                    </a:moveTo>
                    <a:lnTo>
                      <a:pt x="6200" y="923"/>
                    </a:lnTo>
                    <a:lnTo>
                      <a:pt x="6400" y="1292"/>
                    </a:lnTo>
                    <a:lnTo>
                      <a:pt x="6600" y="1846"/>
                    </a:lnTo>
                    <a:lnTo>
                      <a:pt x="6800" y="2585"/>
                    </a:lnTo>
                    <a:lnTo>
                      <a:pt x="7200" y="2954"/>
                    </a:lnTo>
                    <a:lnTo>
                      <a:pt x="7400" y="3508"/>
                    </a:lnTo>
                    <a:lnTo>
                      <a:pt x="7600" y="3877"/>
                    </a:lnTo>
                    <a:lnTo>
                      <a:pt x="7600" y="4431"/>
                    </a:lnTo>
                    <a:lnTo>
                      <a:pt x="7800" y="4985"/>
                    </a:lnTo>
                    <a:lnTo>
                      <a:pt x="8000" y="5354"/>
                    </a:lnTo>
                    <a:lnTo>
                      <a:pt x="8200" y="5354"/>
                    </a:lnTo>
                    <a:lnTo>
                      <a:pt x="8400" y="5538"/>
                    </a:lnTo>
                    <a:lnTo>
                      <a:pt x="8600" y="5538"/>
                    </a:lnTo>
                    <a:lnTo>
                      <a:pt x="8800" y="5723"/>
                    </a:lnTo>
                    <a:lnTo>
                      <a:pt x="9800" y="5723"/>
                    </a:lnTo>
                    <a:lnTo>
                      <a:pt x="10000" y="5908"/>
                    </a:lnTo>
                    <a:lnTo>
                      <a:pt x="10400" y="5908"/>
                    </a:lnTo>
                    <a:lnTo>
                      <a:pt x="10400" y="6462"/>
                    </a:lnTo>
                    <a:lnTo>
                      <a:pt x="11200" y="6831"/>
                    </a:lnTo>
                    <a:lnTo>
                      <a:pt x="11200" y="7015"/>
                    </a:lnTo>
                    <a:lnTo>
                      <a:pt x="11600" y="7385"/>
                    </a:lnTo>
                    <a:lnTo>
                      <a:pt x="12000" y="7569"/>
                    </a:lnTo>
                    <a:lnTo>
                      <a:pt x="12200" y="7754"/>
                    </a:lnTo>
                    <a:lnTo>
                      <a:pt x="12200" y="8123"/>
                    </a:lnTo>
                    <a:lnTo>
                      <a:pt x="12600" y="8492"/>
                    </a:lnTo>
                    <a:lnTo>
                      <a:pt x="13400" y="8862"/>
                    </a:lnTo>
                    <a:lnTo>
                      <a:pt x="14000" y="9785"/>
                    </a:lnTo>
                    <a:lnTo>
                      <a:pt x="14200" y="10338"/>
                    </a:lnTo>
                    <a:lnTo>
                      <a:pt x="14400" y="10523"/>
                    </a:lnTo>
                    <a:lnTo>
                      <a:pt x="14800" y="11446"/>
                    </a:lnTo>
                    <a:lnTo>
                      <a:pt x="15200" y="12000"/>
                    </a:lnTo>
                    <a:lnTo>
                      <a:pt x="15600" y="12738"/>
                    </a:lnTo>
                    <a:lnTo>
                      <a:pt x="15800" y="12923"/>
                    </a:lnTo>
                    <a:lnTo>
                      <a:pt x="16600" y="12554"/>
                    </a:lnTo>
                    <a:lnTo>
                      <a:pt x="17600" y="12554"/>
                    </a:lnTo>
                    <a:lnTo>
                      <a:pt x="18400" y="12185"/>
                    </a:lnTo>
                    <a:lnTo>
                      <a:pt x="19000" y="12185"/>
                    </a:lnTo>
                    <a:lnTo>
                      <a:pt x="19400" y="11815"/>
                    </a:lnTo>
                    <a:lnTo>
                      <a:pt x="20200" y="12554"/>
                    </a:lnTo>
                    <a:lnTo>
                      <a:pt x="20400" y="12923"/>
                    </a:lnTo>
                    <a:lnTo>
                      <a:pt x="20200" y="13846"/>
                    </a:lnTo>
                    <a:lnTo>
                      <a:pt x="20000" y="14031"/>
                    </a:lnTo>
                    <a:lnTo>
                      <a:pt x="20000" y="14769"/>
                    </a:lnTo>
                    <a:lnTo>
                      <a:pt x="20600" y="15508"/>
                    </a:lnTo>
                    <a:lnTo>
                      <a:pt x="21000" y="15877"/>
                    </a:lnTo>
                    <a:lnTo>
                      <a:pt x="21200" y="17723"/>
                    </a:lnTo>
                    <a:lnTo>
                      <a:pt x="21200" y="19015"/>
                    </a:lnTo>
                    <a:lnTo>
                      <a:pt x="21400" y="19015"/>
                    </a:lnTo>
                    <a:lnTo>
                      <a:pt x="21400" y="19200"/>
                    </a:lnTo>
                    <a:lnTo>
                      <a:pt x="21600" y="19200"/>
                    </a:lnTo>
                    <a:lnTo>
                      <a:pt x="20800" y="19200"/>
                    </a:lnTo>
                    <a:lnTo>
                      <a:pt x="20800" y="19015"/>
                    </a:lnTo>
                    <a:lnTo>
                      <a:pt x="20200" y="19569"/>
                    </a:lnTo>
                    <a:lnTo>
                      <a:pt x="20000" y="19569"/>
                    </a:lnTo>
                    <a:lnTo>
                      <a:pt x="20000" y="19754"/>
                    </a:lnTo>
                    <a:lnTo>
                      <a:pt x="19800" y="19754"/>
                    </a:lnTo>
                    <a:lnTo>
                      <a:pt x="19600" y="19938"/>
                    </a:lnTo>
                    <a:lnTo>
                      <a:pt x="19400" y="19938"/>
                    </a:lnTo>
                    <a:lnTo>
                      <a:pt x="19400" y="19754"/>
                    </a:lnTo>
                    <a:lnTo>
                      <a:pt x="19000" y="19754"/>
                    </a:lnTo>
                    <a:lnTo>
                      <a:pt x="19000" y="19938"/>
                    </a:lnTo>
                    <a:lnTo>
                      <a:pt x="18800" y="19938"/>
                    </a:lnTo>
                    <a:lnTo>
                      <a:pt x="18600" y="20123"/>
                    </a:lnTo>
                    <a:lnTo>
                      <a:pt x="18600" y="20308"/>
                    </a:lnTo>
                    <a:lnTo>
                      <a:pt x="18200" y="20308"/>
                    </a:lnTo>
                    <a:lnTo>
                      <a:pt x="18200" y="20492"/>
                    </a:lnTo>
                    <a:lnTo>
                      <a:pt x="17000" y="20492"/>
                    </a:lnTo>
                    <a:lnTo>
                      <a:pt x="16600" y="20862"/>
                    </a:lnTo>
                    <a:lnTo>
                      <a:pt x="16400" y="20862"/>
                    </a:lnTo>
                    <a:lnTo>
                      <a:pt x="16200" y="21046"/>
                    </a:lnTo>
                    <a:lnTo>
                      <a:pt x="16200" y="21231"/>
                    </a:lnTo>
                    <a:lnTo>
                      <a:pt x="15800" y="21231"/>
                    </a:lnTo>
                    <a:lnTo>
                      <a:pt x="15400" y="21600"/>
                    </a:lnTo>
                    <a:lnTo>
                      <a:pt x="15200" y="21415"/>
                    </a:lnTo>
                    <a:lnTo>
                      <a:pt x="15000" y="21600"/>
                    </a:lnTo>
                    <a:lnTo>
                      <a:pt x="14600" y="21600"/>
                    </a:lnTo>
                    <a:lnTo>
                      <a:pt x="14600" y="21415"/>
                    </a:lnTo>
                    <a:lnTo>
                      <a:pt x="14400" y="21415"/>
                    </a:lnTo>
                    <a:lnTo>
                      <a:pt x="14200" y="21231"/>
                    </a:lnTo>
                    <a:lnTo>
                      <a:pt x="14200" y="21415"/>
                    </a:lnTo>
                    <a:lnTo>
                      <a:pt x="13000" y="21415"/>
                    </a:lnTo>
                    <a:lnTo>
                      <a:pt x="13000" y="21231"/>
                    </a:lnTo>
                    <a:lnTo>
                      <a:pt x="12800" y="21231"/>
                    </a:lnTo>
                    <a:lnTo>
                      <a:pt x="12800" y="20862"/>
                    </a:lnTo>
                    <a:lnTo>
                      <a:pt x="12600" y="20677"/>
                    </a:lnTo>
                    <a:lnTo>
                      <a:pt x="12600" y="20492"/>
                    </a:lnTo>
                    <a:lnTo>
                      <a:pt x="12400" y="20492"/>
                    </a:lnTo>
                    <a:lnTo>
                      <a:pt x="12400" y="20123"/>
                    </a:lnTo>
                    <a:lnTo>
                      <a:pt x="12200" y="19938"/>
                    </a:lnTo>
                    <a:lnTo>
                      <a:pt x="12200" y="19754"/>
                    </a:lnTo>
                    <a:lnTo>
                      <a:pt x="12000" y="19754"/>
                    </a:lnTo>
                    <a:lnTo>
                      <a:pt x="11600" y="19385"/>
                    </a:lnTo>
                    <a:lnTo>
                      <a:pt x="11400" y="19569"/>
                    </a:lnTo>
                    <a:lnTo>
                      <a:pt x="11200" y="19569"/>
                    </a:lnTo>
                    <a:lnTo>
                      <a:pt x="11200" y="19754"/>
                    </a:lnTo>
                    <a:lnTo>
                      <a:pt x="11000" y="19569"/>
                    </a:lnTo>
                    <a:lnTo>
                      <a:pt x="10800" y="19754"/>
                    </a:lnTo>
                    <a:lnTo>
                      <a:pt x="10600" y="19569"/>
                    </a:lnTo>
                    <a:lnTo>
                      <a:pt x="10400" y="19569"/>
                    </a:lnTo>
                    <a:lnTo>
                      <a:pt x="10400" y="19385"/>
                    </a:lnTo>
                    <a:lnTo>
                      <a:pt x="10000" y="19385"/>
                    </a:lnTo>
                    <a:lnTo>
                      <a:pt x="10000" y="19200"/>
                    </a:lnTo>
                    <a:lnTo>
                      <a:pt x="9400" y="19200"/>
                    </a:lnTo>
                    <a:lnTo>
                      <a:pt x="9400" y="19385"/>
                    </a:lnTo>
                    <a:lnTo>
                      <a:pt x="8800" y="19385"/>
                    </a:lnTo>
                    <a:lnTo>
                      <a:pt x="8800" y="19569"/>
                    </a:lnTo>
                    <a:lnTo>
                      <a:pt x="7800" y="19569"/>
                    </a:lnTo>
                    <a:lnTo>
                      <a:pt x="7600" y="19754"/>
                    </a:lnTo>
                    <a:lnTo>
                      <a:pt x="7000" y="19754"/>
                    </a:lnTo>
                    <a:lnTo>
                      <a:pt x="7000" y="19569"/>
                    </a:lnTo>
                    <a:lnTo>
                      <a:pt x="6800" y="19569"/>
                    </a:lnTo>
                    <a:lnTo>
                      <a:pt x="6800" y="19200"/>
                    </a:lnTo>
                    <a:lnTo>
                      <a:pt x="6600" y="19200"/>
                    </a:lnTo>
                    <a:lnTo>
                      <a:pt x="6800" y="19200"/>
                    </a:lnTo>
                    <a:lnTo>
                      <a:pt x="6600" y="19015"/>
                    </a:lnTo>
                    <a:lnTo>
                      <a:pt x="6600" y="18831"/>
                    </a:lnTo>
                    <a:lnTo>
                      <a:pt x="6400" y="18646"/>
                    </a:lnTo>
                    <a:lnTo>
                      <a:pt x="6400" y="18277"/>
                    </a:lnTo>
                    <a:lnTo>
                      <a:pt x="5800" y="18277"/>
                    </a:lnTo>
                    <a:lnTo>
                      <a:pt x="5400" y="18646"/>
                    </a:lnTo>
                    <a:lnTo>
                      <a:pt x="5400" y="18831"/>
                    </a:lnTo>
                    <a:lnTo>
                      <a:pt x="2400" y="18831"/>
                    </a:lnTo>
                    <a:lnTo>
                      <a:pt x="2400" y="18462"/>
                    </a:lnTo>
                    <a:lnTo>
                      <a:pt x="2000" y="18092"/>
                    </a:lnTo>
                    <a:lnTo>
                      <a:pt x="1600" y="18092"/>
                    </a:lnTo>
                    <a:lnTo>
                      <a:pt x="1600" y="17908"/>
                    </a:lnTo>
                    <a:lnTo>
                      <a:pt x="1400" y="17723"/>
                    </a:lnTo>
                    <a:lnTo>
                      <a:pt x="1200" y="17723"/>
                    </a:lnTo>
                    <a:lnTo>
                      <a:pt x="1200" y="17538"/>
                    </a:lnTo>
                    <a:lnTo>
                      <a:pt x="1000" y="17538"/>
                    </a:lnTo>
                    <a:lnTo>
                      <a:pt x="1000" y="17354"/>
                    </a:lnTo>
                    <a:lnTo>
                      <a:pt x="1800" y="17354"/>
                    </a:lnTo>
                    <a:lnTo>
                      <a:pt x="1800" y="16985"/>
                    </a:lnTo>
                    <a:lnTo>
                      <a:pt x="2000" y="17169"/>
                    </a:lnTo>
                    <a:lnTo>
                      <a:pt x="2000" y="16431"/>
                    </a:lnTo>
                    <a:lnTo>
                      <a:pt x="1800" y="16246"/>
                    </a:lnTo>
                    <a:lnTo>
                      <a:pt x="1800" y="14954"/>
                    </a:lnTo>
                    <a:lnTo>
                      <a:pt x="1600" y="14769"/>
                    </a:lnTo>
                    <a:lnTo>
                      <a:pt x="1400" y="14769"/>
                    </a:lnTo>
                    <a:lnTo>
                      <a:pt x="1200" y="14954"/>
                    </a:lnTo>
                    <a:lnTo>
                      <a:pt x="1200" y="14400"/>
                    </a:lnTo>
                    <a:lnTo>
                      <a:pt x="1400" y="14215"/>
                    </a:lnTo>
                    <a:lnTo>
                      <a:pt x="1600" y="14215"/>
                    </a:lnTo>
                    <a:lnTo>
                      <a:pt x="1400" y="14031"/>
                    </a:lnTo>
                    <a:lnTo>
                      <a:pt x="1200" y="14031"/>
                    </a:lnTo>
                    <a:lnTo>
                      <a:pt x="1200" y="13846"/>
                    </a:lnTo>
                    <a:lnTo>
                      <a:pt x="1600" y="13846"/>
                    </a:lnTo>
                    <a:lnTo>
                      <a:pt x="1800" y="14031"/>
                    </a:lnTo>
                    <a:lnTo>
                      <a:pt x="2000" y="14031"/>
                    </a:lnTo>
                    <a:lnTo>
                      <a:pt x="2000" y="13662"/>
                    </a:lnTo>
                    <a:lnTo>
                      <a:pt x="1800" y="13662"/>
                    </a:lnTo>
                    <a:lnTo>
                      <a:pt x="1800" y="13292"/>
                    </a:lnTo>
                    <a:lnTo>
                      <a:pt x="1600" y="13292"/>
                    </a:lnTo>
                    <a:lnTo>
                      <a:pt x="1600" y="13477"/>
                    </a:lnTo>
                    <a:lnTo>
                      <a:pt x="1400" y="13477"/>
                    </a:lnTo>
                    <a:lnTo>
                      <a:pt x="1400" y="13292"/>
                    </a:lnTo>
                    <a:lnTo>
                      <a:pt x="1200" y="13292"/>
                    </a:lnTo>
                    <a:lnTo>
                      <a:pt x="1400" y="13292"/>
                    </a:lnTo>
                    <a:lnTo>
                      <a:pt x="1600" y="12923"/>
                    </a:lnTo>
                    <a:lnTo>
                      <a:pt x="2000" y="12738"/>
                    </a:lnTo>
                    <a:lnTo>
                      <a:pt x="2200" y="12554"/>
                    </a:lnTo>
                    <a:lnTo>
                      <a:pt x="2000" y="12554"/>
                    </a:lnTo>
                    <a:lnTo>
                      <a:pt x="2000" y="12185"/>
                    </a:lnTo>
                    <a:lnTo>
                      <a:pt x="1600" y="12185"/>
                    </a:lnTo>
                    <a:lnTo>
                      <a:pt x="1200" y="12000"/>
                    </a:lnTo>
                    <a:lnTo>
                      <a:pt x="1000" y="11815"/>
                    </a:lnTo>
                    <a:lnTo>
                      <a:pt x="800" y="12000"/>
                    </a:lnTo>
                    <a:lnTo>
                      <a:pt x="400" y="11631"/>
                    </a:lnTo>
                    <a:lnTo>
                      <a:pt x="0" y="11631"/>
                    </a:lnTo>
                    <a:lnTo>
                      <a:pt x="0" y="11446"/>
                    </a:lnTo>
                    <a:lnTo>
                      <a:pt x="200" y="11262"/>
                    </a:lnTo>
                    <a:lnTo>
                      <a:pt x="0" y="11077"/>
                    </a:lnTo>
                    <a:lnTo>
                      <a:pt x="200" y="10708"/>
                    </a:lnTo>
                    <a:lnTo>
                      <a:pt x="400" y="10523"/>
                    </a:lnTo>
                    <a:lnTo>
                      <a:pt x="800" y="10523"/>
                    </a:lnTo>
                    <a:lnTo>
                      <a:pt x="800" y="10154"/>
                    </a:lnTo>
                    <a:lnTo>
                      <a:pt x="1000" y="10154"/>
                    </a:lnTo>
                    <a:lnTo>
                      <a:pt x="1000" y="10708"/>
                    </a:lnTo>
                    <a:lnTo>
                      <a:pt x="1200" y="10708"/>
                    </a:lnTo>
                    <a:lnTo>
                      <a:pt x="1200" y="10892"/>
                    </a:lnTo>
                    <a:lnTo>
                      <a:pt x="1400" y="10708"/>
                    </a:lnTo>
                    <a:lnTo>
                      <a:pt x="1400" y="10523"/>
                    </a:lnTo>
                    <a:lnTo>
                      <a:pt x="1600" y="10338"/>
                    </a:lnTo>
                    <a:lnTo>
                      <a:pt x="1600" y="10154"/>
                    </a:lnTo>
                    <a:lnTo>
                      <a:pt x="1800" y="9969"/>
                    </a:lnTo>
                    <a:lnTo>
                      <a:pt x="1800" y="9785"/>
                    </a:lnTo>
                    <a:lnTo>
                      <a:pt x="2200" y="9785"/>
                    </a:lnTo>
                    <a:lnTo>
                      <a:pt x="2200" y="9415"/>
                    </a:lnTo>
                    <a:lnTo>
                      <a:pt x="2400" y="9231"/>
                    </a:lnTo>
                    <a:lnTo>
                      <a:pt x="2400" y="9046"/>
                    </a:lnTo>
                    <a:lnTo>
                      <a:pt x="2600" y="8862"/>
                    </a:lnTo>
                    <a:lnTo>
                      <a:pt x="2600" y="8677"/>
                    </a:lnTo>
                    <a:lnTo>
                      <a:pt x="2800" y="8492"/>
                    </a:lnTo>
                    <a:lnTo>
                      <a:pt x="2800" y="8308"/>
                    </a:lnTo>
                    <a:lnTo>
                      <a:pt x="2600" y="8308"/>
                    </a:lnTo>
                    <a:lnTo>
                      <a:pt x="2800" y="8123"/>
                    </a:lnTo>
                    <a:lnTo>
                      <a:pt x="2800" y="7385"/>
                    </a:lnTo>
                    <a:lnTo>
                      <a:pt x="2600" y="7200"/>
                    </a:lnTo>
                    <a:lnTo>
                      <a:pt x="2600" y="7015"/>
                    </a:lnTo>
                    <a:lnTo>
                      <a:pt x="2800" y="7015"/>
                    </a:lnTo>
                    <a:lnTo>
                      <a:pt x="2800" y="6831"/>
                    </a:lnTo>
                    <a:lnTo>
                      <a:pt x="3000" y="6831"/>
                    </a:lnTo>
                    <a:lnTo>
                      <a:pt x="3000" y="5354"/>
                    </a:lnTo>
                    <a:lnTo>
                      <a:pt x="3400" y="4985"/>
                    </a:lnTo>
                    <a:lnTo>
                      <a:pt x="3400" y="4246"/>
                    </a:lnTo>
                    <a:lnTo>
                      <a:pt x="3600" y="4246"/>
                    </a:lnTo>
                    <a:lnTo>
                      <a:pt x="3600" y="4062"/>
                    </a:lnTo>
                    <a:lnTo>
                      <a:pt x="3800" y="4062"/>
                    </a:lnTo>
                    <a:lnTo>
                      <a:pt x="3800" y="3877"/>
                    </a:lnTo>
                    <a:lnTo>
                      <a:pt x="4000" y="3877"/>
                    </a:lnTo>
                    <a:lnTo>
                      <a:pt x="4200" y="3692"/>
                    </a:lnTo>
                    <a:lnTo>
                      <a:pt x="4400" y="3692"/>
                    </a:lnTo>
                    <a:lnTo>
                      <a:pt x="4600" y="3508"/>
                    </a:lnTo>
                    <a:lnTo>
                      <a:pt x="4800" y="3508"/>
                    </a:lnTo>
                    <a:lnTo>
                      <a:pt x="5000" y="3323"/>
                    </a:lnTo>
                    <a:lnTo>
                      <a:pt x="5000" y="2585"/>
                    </a:lnTo>
                    <a:lnTo>
                      <a:pt x="5200" y="2585"/>
                    </a:lnTo>
                    <a:lnTo>
                      <a:pt x="5200" y="2215"/>
                    </a:lnTo>
                    <a:lnTo>
                      <a:pt x="5000" y="2215"/>
                    </a:lnTo>
                    <a:lnTo>
                      <a:pt x="4600" y="1846"/>
                    </a:lnTo>
                    <a:lnTo>
                      <a:pt x="4400" y="1846"/>
                    </a:lnTo>
                    <a:lnTo>
                      <a:pt x="4200" y="1662"/>
                    </a:lnTo>
                    <a:lnTo>
                      <a:pt x="3800" y="1477"/>
                    </a:lnTo>
                    <a:lnTo>
                      <a:pt x="3800" y="1108"/>
                    </a:lnTo>
                    <a:lnTo>
                      <a:pt x="4000" y="1108"/>
                    </a:lnTo>
                    <a:lnTo>
                      <a:pt x="4000" y="923"/>
                    </a:lnTo>
                    <a:lnTo>
                      <a:pt x="4200" y="1108"/>
                    </a:lnTo>
                    <a:lnTo>
                      <a:pt x="4400" y="923"/>
                    </a:lnTo>
                    <a:lnTo>
                      <a:pt x="4400" y="738"/>
                    </a:lnTo>
                    <a:lnTo>
                      <a:pt x="4600" y="738"/>
                    </a:lnTo>
                    <a:lnTo>
                      <a:pt x="4600" y="554"/>
                    </a:lnTo>
                    <a:lnTo>
                      <a:pt x="5000" y="554"/>
                    </a:lnTo>
                    <a:lnTo>
                      <a:pt x="5000" y="738"/>
                    </a:lnTo>
                    <a:lnTo>
                      <a:pt x="5200" y="738"/>
                    </a:lnTo>
                    <a:lnTo>
                      <a:pt x="5200" y="554"/>
                    </a:lnTo>
                    <a:lnTo>
                      <a:pt x="5400" y="185"/>
                    </a:lnTo>
                    <a:lnTo>
                      <a:pt x="5800" y="0"/>
                    </a:lnTo>
                    <a:lnTo>
                      <a:pt x="6200" y="554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443"/>
              <p:cNvSpPr/>
              <p:nvPr/>
            </p:nvSpPr>
            <p:spPr>
              <a:xfrm>
                <a:off x="47116" y="-1"/>
                <a:ext cx="1287891" cy="1743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41" y="0"/>
                    </a:moveTo>
                    <a:lnTo>
                      <a:pt x="15541" y="195"/>
                    </a:lnTo>
                    <a:lnTo>
                      <a:pt x="15673" y="195"/>
                    </a:lnTo>
                    <a:lnTo>
                      <a:pt x="15673" y="292"/>
                    </a:lnTo>
                    <a:lnTo>
                      <a:pt x="15541" y="389"/>
                    </a:lnTo>
                    <a:lnTo>
                      <a:pt x="15805" y="584"/>
                    </a:lnTo>
                    <a:lnTo>
                      <a:pt x="15937" y="584"/>
                    </a:lnTo>
                    <a:lnTo>
                      <a:pt x="16332" y="876"/>
                    </a:lnTo>
                    <a:lnTo>
                      <a:pt x="16332" y="973"/>
                    </a:lnTo>
                    <a:lnTo>
                      <a:pt x="16727" y="973"/>
                    </a:lnTo>
                    <a:lnTo>
                      <a:pt x="16727" y="3114"/>
                    </a:lnTo>
                    <a:lnTo>
                      <a:pt x="16859" y="4573"/>
                    </a:lnTo>
                    <a:lnTo>
                      <a:pt x="16727" y="5157"/>
                    </a:lnTo>
                    <a:lnTo>
                      <a:pt x="16727" y="6324"/>
                    </a:lnTo>
                    <a:lnTo>
                      <a:pt x="16595" y="6811"/>
                    </a:lnTo>
                    <a:lnTo>
                      <a:pt x="16727" y="7395"/>
                    </a:lnTo>
                    <a:lnTo>
                      <a:pt x="16463" y="7784"/>
                    </a:lnTo>
                    <a:lnTo>
                      <a:pt x="16200" y="8076"/>
                    </a:lnTo>
                    <a:lnTo>
                      <a:pt x="16595" y="8368"/>
                    </a:lnTo>
                    <a:lnTo>
                      <a:pt x="16990" y="8368"/>
                    </a:lnTo>
                    <a:lnTo>
                      <a:pt x="16990" y="8465"/>
                    </a:lnTo>
                    <a:lnTo>
                      <a:pt x="16859" y="8562"/>
                    </a:lnTo>
                    <a:lnTo>
                      <a:pt x="16990" y="8659"/>
                    </a:lnTo>
                    <a:lnTo>
                      <a:pt x="16990" y="9146"/>
                    </a:lnTo>
                    <a:lnTo>
                      <a:pt x="16859" y="9243"/>
                    </a:lnTo>
                    <a:lnTo>
                      <a:pt x="16859" y="9632"/>
                    </a:lnTo>
                    <a:lnTo>
                      <a:pt x="16990" y="9632"/>
                    </a:lnTo>
                    <a:lnTo>
                      <a:pt x="16990" y="9827"/>
                    </a:lnTo>
                    <a:lnTo>
                      <a:pt x="17649" y="9827"/>
                    </a:lnTo>
                    <a:lnTo>
                      <a:pt x="17912" y="9924"/>
                    </a:lnTo>
                    <a:lnTo>
                      <a:pt x="18044" y="9924"/>
                    </a:lnTo>
                    <a:lnTo>
                      <a:pt x="18176" y="10119"/>
                    </a:lnTo>
                    <a:lnTo>
                      <a:pt x="18307" y="10216"/>
                    </a:lnTo>
                    <a:lnTo>
                      <a:pt x="18571" y="10314"/>
                    </a:lnTo>
                    <a:lnTo>
                      <a:pt x="18966" y="10508"/>
                    </a:lnTo>
                    <a:lnTo>
                      <a:pt x="18966" y="10605"/>
                    </a:lnTo>
                    <a:lnTo>
                      <a:pt x="19098" y="10703"/>
                    </a:lnTo>
                    <a:lnTo>
                      <a:pt x="19098" y="10800"/>
                    </a:lnTo>
                    <a:lnTo>
                      <a:pt x="19229" y="10897"/>
                    </a:lnTo>
                    <a:lnTo>
                      <a:pt x="19229" y="11092"/>
                    </a:lnTo>
                    <a:lnTo>
                      <a:pt x="19361" y="11189"/>
                    </a:lnTo>
                    <a:lnTo>
                      <a:pt x="19361" y="11384"/>
                    </a:lnTo>
                    <a:lnTo>
                      <a:pt x="19493" y="11676"/>
                    </a:lnTo>
                    <a:lnTo>
                      <a:pt x="19888" y="11968"/>
                    </a:lnTo>
                    <a:lnTo>
                      <a:pt x="20151" y="12357"/>
                    </a:lnTo>
                    <a:lnTo>
                      <a:pt x="20151" y="12746"/>
                    </a:lnTo>
                    <a:lnTo>
                      <a:pt x="20283" y="13038"/>
                    </a:lnTo>
                    <a:lnTo>
                      <a:pt x="20678" y="13038"/>
                    </a:lnTo>
                    <a:lnTo>
                      <a:pt x="20678" y="13232"/>
                    </a:lnTo>
                    <a:lnTo>
                      <a:pt x="20941" y="13330"/>
                    </a:lnTo>
                    <a:lnTo>
                      <a:pt x="21073" y="13427"/>
                    </a:lnTo>
                    <a:lnTo>
                      <a:pt x="21205" y="13427"/>
                    </a:lnTo>
                    <a:lnTo>
                      <a:pt x="21468" y="13622"/>
                    </a:lnTo>
                    <a:lnTo>
                      <a:pt x="21600" y="13622"/>
                    </a:lnTo>
                    <a:lnTo>
                      <a:pt x="21600" y="13816"/>
                    </a:lnTo>
                    <a:lnTo>
                      <a:pt x="21468" y="13816"/>
                    </a:lnTo>
                    <a:lnTo>
                      <a:pt x="21468" y="14205"/>
                    </a:lnTo>
                    <a:lnTo>
                      <a:pt x="21337" y="14303"/>
                    </a:lnTo>
                    <a:lnTo>
                      <a:pt x="21205" y="14303"/>
                    </a:lnTo>
                    <a:lnTo>
                      <a:pt x="21073" y="14400"/>
                    </a:lnTo>
                    <a:lnTo>
                      <a:pt x="20941" y="14400"/>
                    </a:lnTo>
                    <a:lnTo>
                      <a:pt x="20810" y="14497"/>
                    </a:lnTo>
                    <a:lnTo>
                      <a:pt x="20678" y="14497"/>
                    </a:lnTo>
                    <a:lnTo>
                      <a:pt x="20678" y="14595"/>
                    </a:lnTo>
                    <a:lnTo>
                      <a:pt x="20546" y="14595"/>
                    </a:lnTo>
                    <a:lnTo>
                      <a:pt x="20546" y="14692"/>
                    </a:lnTo>
                    <a:lnTo>
                      <a:pt x="20415" y="14692"/>
                    </a:lnTo>
                    <a:lnTo>
                      <a:pt x="20415" y="15081"/>
                    </a:lnTo>
                    <a:lnTo>
                      <a:pt x="20151" y="15276"/>
                    </a:lnTo>
                    <a:lnTo>
                      <a:pt x="20151" y="16054"/>
                    </a:lnTo>
                    <a:lnTo>
                      <a:pt x="20020" y="16054"/>
                    </a:lnTo>
                    <a:lnTo>
                      <a:pt x="20020" y="16151"/>
                    </a:lnTo>
                    <a:lnTo>
                      <a:pt x="19888" y="16151"/>
                    </a:lnTo>
                    <a:lnTo>
                      <a:pt x="19888" y="16249"/>
                    </a:lnTo>
                    <a:lnTo>
                      <a:pt x="20020" y="16346"/>
                    </a:lnTo>
                    <a:lnTo>
                      <a:pt x="20020" y="16735"/>
                    </a:lnTo>
                    <a:lnTo>
                      <a:pt x="19888" y="16832"/>
                    </a:lnTo>
                    <a:lnTo>
                      <a:pt x="20020" y="16832"/>
                    </a:lnTo>
                    <a:lnTo>
                      <a:pt x="20020" y="16735"/>
                    </a:lnTo>
                    <a:lnTo>
                      <a:pt x="20020" y="16930"/>
                    </a:lnTo>
                    <a:lnTo>
                      <a:pt x="19888" y="17027"/>
                    </a:lnTo>
                    <a:lnTo>
                      <a:pt x="19888" y="17124"/>
                    </a:lnTo>
                    <a:lnTo>
                      <a:pt x="19756" y="17222"/>
                    </a:lnTo>
                    <a:lnTo>
                      <a:pt x="19756" y="17319"/>
                    </a:lnTo>
                    <a:lnTo>
                      <a:pt x="19624" y="17416"/>
                    </a:lnTo>
                    <a:lnTo>
                      <a:pt x="19624" y="17611"/>
                    </a:lnTo>
                    <a:lnTo>
                      <a:pt x="19361" y="17611"/>
                    </a:lnTo>
                    <a:lnTo>
                      <a:pt x="19361" y="17708"/>
                    </a:lnTo>
                    <a:lnTo>
                      <a:pt x="19229" y="17805"/>
                    </a:lnTo>
                    <a:lnTo>
                      <a:pt x="19229" y="17903"/>
                    </a:lnTo>
                    <a:lnTo>
                      <a:pt x="19098" y="18000"/>
                    </a:lnTo>
                    <a:lnTo>
                      <a:pt x="19098" y="18097"/>
                    </a:lnTo>
                    <a:lnTo>
                      <a:pt x="18966" y="18195"/>
                    </a:lnTo>
                    <a:lnTo>
                      <a:pt x="18966" y="18097"/>
                    </a:lnTo>
                    <a:lnTo>
                      <a:pt x="18834" y="18097"/>
                    </a:lnTo>
                    <a:lnTo>
                      <a:pt x="18834" y="17805"/>
                    </a:lnTo>
                    <a:lnTo>
                      <a:pt x="18702" y="17805"/>
                    </a:lnTo>
                    <a:lnTo>
                      <a:pt x="18702" y="18000"/>
                    </a:lnTo>
                    <a:lnTo>
                      <a:pt x="18439" y="18000"/>
                    </a:lnTo>
                    <a:lnTo>
                      <a:pt x="18307" y="18097"/>
                    </a:lnTo>
                    <a:lnTo>
                      <a:pt x="18176" y="18292"/>
                    </a:lnTo>
                    <a:lnTo>
                      <a:pt x="18307" y="18389"/>
                    </a:lnTo>
                    <a:lnTo>
                      <a:pt x="18176" y="18486"/>
                    </a:lnTo>
                    <a:lnTo>
                      <a:pt x="18176" y="18584"/>
                    </a:lnTo>
                    <a:lnTo>
                      <a:pt x="18439" y="18584"/>
                    </a:lnTo>
                    <a:lnTo>
                      <a:pt x="18702" y="18778"/>
                    </a:lnTo>
                    <a:lnTo>
                      <a:pt x="18834" y="18681"/>
                    </a:lnTo>
                    <a:lnTo>
                      <a:pt x="18966" y="18778"/>
                    </a:lnTo>
                    <a:lnTo>
                      <a:pt x="19229" y="18876"/>
                    </a:lnTo>
                    <a:lnTo>
                      <a:pt x="19493" y="18876"/>
                    </a:lnTo>
                    <a:lnTo>
                      <a:pt x="19493" y="19070"/>
                    </a:lnTo>
                    <a:lnTo>
                      <a:pt x="19624" y="19070"/>
                    </a:lnTo>
                    <a:lnTo>
                      <a:pt x="19493" y="19168"/>
                    </a:lnTo>
                    <a:lnTo>
                      <a:pt x="19229" y="19265"/>
                    </a:lnTo>
                    <a:lnTo>
                      <a:pt x="19098" y="19459"/>
                    </a:lnTo>
                    <a:lnTo>
                      <a:pt x="18966" y="19459"/>
                    </a:lnTo>
                    <a:lnTo>
                      <a:pt x="19098" y="19459"/>
                    </a:lnTo>
                    <a:lnTo>
                      <a:pt x="19098" y="19557"/>
                    </a:lnTo>
                    <a:lnTo>
                      <a:pt x="19229" y="19557"/>
                    </a:lnTo>
                    <a:lnTo>
                      <a:pt x="19229" y="19459"/>
                    </a:lnTo>
                    <a:lnTo>
                      <a:pt x="19361" y="19459"/>
                    </a:lnTo>
                    <a:lnTo>
                      <a:pt x="19361" y="19654"/>
                    </a:lnTo>
                    <a:lnTo>
                      <a:pt x="19493" y="19654"/>
                    </a:lnTo>
                    <a:lnTo>
                      <a:pt x="19493" y="19849"/>
                    </a:lnTo>
                    <a:lnTo>
                      <a:pt x="19361" y="19849"/>
                    </a:lnTo>
                    <a:lnTo>
                      <a:pt x="19229" y="19751"/>
                    </a:lnTo>
                    <a:lnTo>
                      <a:pt x="18966" y="19751"/>
                    </a:lnTo>
                    <a:lnTo>
                      <a:pt x="18966" y="19849"/>
                    </a:lnTo>
                    <a:lnTo>
                      <a:pt x="19098" y="19849"/>
                    </a:lnTo>
                    <a:lnTo>
                      <a:pt x="19229" y="19946"/>
                    </a:lnTo>
                    <a:lnTo>
                      <a:pt x="19098" y="19946"/>
                    </a:lnTo>
                    <a:lnTo>
                      <a:pt x="18966" y="20043"/>
                    </a:lnTo>
                    <a:lnTo>
                      <a:pt x="18966" y="20335"/>
                    </a:lnTo>
                    <a:lnTo>
                      <a:pt x="19098" y="20238"/>
                    </a:lnTo>
                    <a:lnTo>
                      <a:pt x="19229" y="20238"/>
                    </a:lnTo>
                    <a:lnTo>
                      <a:pt x="19361" y="20335"/>
                    </a:lnTo>
                    <a:lnTo>
                      <a:pt x="19361" y="21016"/>
                    </a:lnTo>
                    <a:lnTo>
                      <a:pt x="19493" y="21114"/>
                    </a:lnTo>
                    <a:lnTo>
                      <a:pt x="19493" y="21503"/>
                    </a:lnTo>
                    <a:lnTo>
                      <a:pt x="19361" y="21405"/>
                    </a:lnTo>
                    <a:lnTo>
                      <a:pt x="19361" y="21600"/>
                    </a:lnTo>
                    <a:lnTo>
                      <a:pt x="18834" y="21600"/>
                    </a:lnTo>
                    <a:lnTo>
                      <a:pt x="18571" y="21405"/>
                    </a:lnTo>
                    <a:lnTo>
                      <a:pt x="18439" y="21405"/>
                    </a:lnTo>
                    <a:lnTo>
                      <a:pt x="18176" y="21211"/>
                    </a:lnTo>
                    <a:lnTo>
                      <a:pt x="18044" y="21016"/>
                    </a:lnTo>
                    <a:lnTo>
                      <a:pt x="17780" y="20822"/>
                    </a:lnTo>
                    <a:lnTo>
                      <a:pt x="17649" y="20627"/>
                    </a:lnTo>
                    <a:lnTo>
                      <a:pt x="17517" y="20627"/>
                    </a:lnTo>
                    <a:lnTo>
                      <a:pt x="17254" y="20335"/>
                    </a:lnTo>
                    <a:lnTo>
                      <a:pt x="16595" y="20335"/>
                    </a:lnTo>
                    <a:lnTo>
                      <a:pt x="16595" y="20238"/>
                    </a:lnTo>
                    <a:lnTo>
                      <a:pt x="16068" y="19557"/>
                    </a:lnTo>
                    <a:lnTo>
                      <a:pt x="15937" y="19459"/>
                    </a:lnTo>
                    <a:lnTo>
                      <a:pt x="15541" y="18973"/>
                    </a:lnTo>
                    <a:lnTo>
                      <a:pt x="15410" y="18876"/>
                    </a:lnTo>
                    <a:lnTo>
                      <a:pt x="15541" y="18876"/>
                    </a:lnTo>
                    <a:lnTo>
                      <a:pt x="14883" y="18195"/>
                    </a:lnTo>
                    <a:lnTo>
                      <a:pt x="14488" y="17708"/>
                    </a:lnTo>
                    <a:lnTo>
                      <a:pt x="14356" y="17514"/>
                    </a:lnTo>
                    <a:lnTo>
                      <a:pt x="14224" y="17416"/>
                    </a:lnTo>
                    <a:lnTo>
                      <a:pt x="14093" y="17416"/>
                    </a:lnTo>
                    <a:lnTo>
                      <a:pt x="14093" y="17319"/>
                    </a:lnTo>
                    <a:lnTo>
                      <a:pt x="13961" y="17319"/>
                    </a:lnTo>
                    <a:lnTo>
                      <a:pt x="13698" y="17124"/>
                    </a:lnTo>
                    <a:lnTo>
                      <a:pt x="13566" y="17124"/>
                    </a:lnTo>
                    <a:lnTo>
                      <a:pt x="13434" y="17027"/>
                    </a:lnTo>
                    <a:lnTo>
                      <a:pt x="13171" y="16930"/>
                    </a:lnTo>
                    <a:lnTo>
                      <a:pt x="12776" y="16930"/>
                    </a:lnTo>
                    <a:lnTo>
                      <a:pt x="12776" y="16832"/>
                    </a:lnTo>
                    <a:lnTo>
                      <a:pt x="12117" y="16832"/>
                    </a:lnTo>
                    <a:lnTo>
                      <a:pt x="11985" y="16735"/>
                    </a:lnTo>
                    <a:lnTo>
                      <a:pt x="11854" y="16735"/>
                    </a:lnTo>
                    <a:lnTo>
                      <a:pt x="11854" y="16638"/>
                    </a:lnTo>
                    <a:lnTo>
                      <a:pt x="11722" y="16638"/>
                    </a:lnTo>
                    <a:lnTo>
                      <a:pt x="11722" y="16443"/>
                    </a:lnTo>
                    <a:lnTo>
                      <a:pt x="11590" y="16346"/>
                    </a:lnTo>
                    <a:lnTo>
                      <a:pt x="11459" y="16346"/>
                    </a:lnTo>
                    <a:lnTo>
                      <a:pt x="11459" y="16249"/>
                    </a:lnTo>
                    <a:lnTo>
                      <a:pt x="10932" y="15859"/>
                    </a:lnTo>
                    <a:lnTo>
                      <a:pt x="10800" y="15859"/>
                    </a:lnTo>
                    <a:lnTo>
                      <a:pt x="10800" y="15762"/>
                    </a:lnTo>
                    <a:lnTo>
                      <a:pt x="10932" y="15762"/>
                    </a:lnTo>
                    <a:lnTo>
                      <a:pt x="10932" y="15665"/>
                    </a:lnTo>
                    <a:lnTo>
                      <a:pt x="11063" y="15665"/>
                    </a:lnTo>
                    <a:lnTo>
                      <a:pt x="11063" y="15568"/>
                    </a:lnTo>
                    <a:lnTo>
                      <a:pt x="10932" y="15470"/>
                    </a:lnTo>
                    <a:lnTo>
                      <a:pt x="10932" y="15373"/>
                    </a:lnTo>
                    <a:lnTo>
                      <a:pt x="10800" y="15178"/>
                    </a:lnTo>
                    <a:lnTo>
                      <a:pt x="10800" y="14984"/>
                    </a:lnTo>
                    <a:lnTo>
                      <a:pt x="10668" y="14886"/>
                    </a:lnTo>
                    <a:lnTo>
                      <a:pt x="10668" y="14789"/>
                    </a:lnTo>
                    <a:lnTo>
                      <a:pt x="10537" y="14595"/>
                    </a:lnTo>
                    <a:lnTo>
                      <a:pt x="10537" y="14497"/>
                    </a:lnTo>
                    <a:lnTo>
                      <a:pt x="10405" y="14205"/>
                    </a:lnTo>
                    <a:lnTo>
                      <a:pt x="10405" y="13914"/>
                    </a:lnTo>
                    <a:lnTo>
                      <a:pt x="10273" y="13622"/>
                    </a:lnTo>
                    <a:lnTo>
                      <a:pt x="10010" y="13427"/>
                    </a:lnTo>
                    <a:lnTo>
                      <a:pt x="10010" y="13330"/>
                    </a:lnTo>
                    <a:lnTo>
                      <a:pt x="10141" y="13330"/>
                    </a:lnTo>
                    <a:lnTo>
                      <a:pt x="10141" y="13135"/>
                    </a:lnTo>
                    <a:lnTo>
                      <a:pt x="10273" y="13135"/>
                    </a:lnTo>
                    <a:lnTo>
                      <a:pt x="10273" y="12941"/>
                    </a:lnTo>
                    <a:lnTo>
                      <a:pt x="10141" y="12843"/>
                    </a:lnTo>
                    <a:lnTo>
                      <a:pt x="10141" y="12649"/>
                    </a:lnTo>
                    <a:lnTo>
                      <a:pt x="10010" y="12649"/>
                    </a:lnTo>
                    <a:lnTo>
                      <a:pt x="10010" y="12357"/>
                    </a:lnTo>
                    <a:lnTo>
                      <a:pt x="9878" y="12357"/>
                    </a:lnTo>
                    <a:lnTo>
                      <a:pt x="9878" y="11968"/>
                    </a:lnTo>
                    <a:lnTo>
                      <a:pt x="9088" y="11384"/>
                    </a:lnTo>
                    <a:lnTo>
                      <a:pt x="9088" y="11578"/>
                    </a:lnTo>
                    <a:lnTo>
                      <a:pt x="8956" y="11676"/>
                    </a:lnTo>
                    <a:lnTo>
                      <a:pt x="8956" y="11773"/>
                    </a:lnTo>
                    <a:lnTo>
                      <a:pt x="8824" y="11968"/>
                    </a:lnTo>
                    <a:lnTo>
                      <a:pt x="8824" y="12357"/>
                    </a:lnTo>
                    <a:lnTo>
                      <a:pt x="8693" y="12454"/>
                    </a:lnTo>
                    <a:lnTo>
                      <a:pt x="8693" y="12551"/>
                    </a:lnTo>
                    <a:lnTo>
                      <a:pt x="8561" y="12649"/>
                    </a:lnTo>
                    <a:lnTo>
                      <a:pt x="8429" y="12649"/>
                    </a:lnTo>
                    <a:lnTo>
                      <a:pt x="8429" y="12551"/>
                    </a:lnTo>
                    <a:lnTo>
                      <a:pt x="8298" y="12454"/>
                    </a:lnTo>
                    <a:lnTo>
                      <a:pt x="8298" y="12259"/>
                    </a:lnTo>
                    <a:lnTo>
                      <a:pt x="8166" y="12259"/>
                    </a:lnTo>
                    <a:lnTo>
                      <a:pt x="8298" y="12746"/>
                    </a:lnTo>
                    <a:lnTo>
                      <a:pt x="7771" y="12746"/>
                    </a:lnTo>
                    <a:lnTo>
                      <a:pt x="7771" y="12649"/>
                    </a:lnTo>
                    <a:lnTo>
                      <a:pt x="7507" y="12649"/>
                    </a:lnTo>
                    <a:lnTo>
                      <a:pt x="7376" y="12551"/>
                    </a:lnTo>
                    <a:lnTo>
                      <a:pt x="7376" y="12454"/>
                    </a:lnTo>
                    <a:lnTo>
                      <a:pt x="7244" y="12454"/>
                    </a:lnTo>
                    <a:lnTo>
                      <a:pt x="7244" y="12259"/>
                    </a:lnTo>
                    <a:lnTo>
                      <a:pt x="7112" y="12259"/>
                    </a:lnTo>
                    <a:lnTo>
                      <a:pt x="7112" y="11968"/>
                    </a:lnTo>
                    <a:lnTo>
                      <a:pt x="6980" y="11968"/>
                    </a:lnTo>
                    <a:lnTo>
                      <a:pt x="6980" y="12065"/>
                    </a:lnTo>
                    <a:lnTo>
                      <a:pt x="6717" y="12065"/>
                    </a:lnTo>
                    <a:lnTo>
                      <a:pt x="6717" y="11968"/>
                    </a:lnTo>
                    <a:lnTo>
                      <a:pt x="6585" y="11870"/>
                    </a:lnTo>
                    <a:lnTo>
                      <a:pt x="6585" y="11773"/>
                    </a:lnTo>
                    <a:lnTo>
                      <a:pt x="6322" y="11578"/>
                    </a:lnTo>
                    <a:lnTo>
                      <a:pt x="6322" y="11481"/>
                    </a:lnTo>
                    <a:lnTo>
                      <a:pt x="6190" y="11481"/>
                    </a:lnTo>
                    <a:lnTo>
                      <a:pt x="6190" y="10800"/>
                    </a:lnTo>
                    <a:lnTo>
                      <a:pt x="6059" y="10800"/>
                    </a:lnTo>
                    <a:lnTo>
                      <a:pt x="6059" y="10605"/>
                    </a:lnTo>
                    <a:lnTo>
                      <a:pt x="5927" y="10605"/>
                    </a:lnTo>
                    <a:lnTo>
                      <a:pt x="5927" y="10508"/>
                    </a:lnTo>
                    <a:lnTo>
                      <a:pt x="5795" y="10508"/>
                    </a:lnTo>
                    <a:lnTo>
                      <a:pt x="5795" y="10411"/>
                    </a:lnTo>
                    <a:lnTo>
                      <a:pt x="5663" y="10411"/>
                    </a:lnTo>
                    <a:lnTo>
                      <a:pt x="5663" y="10314"/>
                    </a:lnTo>
                    <a:lnTo>
                      <a:pt x="5532" y="10314"/>
                    </a:lnTo>
                    <a:lnTo>
                      <a:pt x="5532" y="10411"/>
                    </a:lnTo>
                    <a:lnTo>
                      <a:pt x="5268" y="10411"/>
                    </a:lnTo>
                    <a:lnTo>
                      <a:pt x="5137" y="10314"/>
                    </a:lnTo>
                    <a:lnTo>
                      <a:pt x="5137" y="10216"/>
                    </a:lnTo>
                    <a:lnTo>
                      <a:pt x="5005" y="10119"/>
                    </a:lnTo>
                    <a:lnTo>
                      <a:pt x="4873" y="10119"/>
                    </a:lnTo>
                    <a:lnTo>
                      <a:pt x="4873" y="10022"/>
                    </a:lnTo>
                    <a:lnTo>
                      <a:pt x="4741" y="10022"/>
                    </a:lnTo>
                    <a:lnTo>
                      <a:pt x="4741" y="9827"/>
                    </a:lnTo>
                    <a:lnTo>
                      <a:pt x="4610" y="9730"/>
                    </a:lnTo>
                    <a:lnTo>
                      <a:pt x="4610" y="9438"/>
                    </a:lnTo>
                    <a:lnTo>
                      <a:pt x="4478" y="9341"/>
                    </a:lnTo>
                    <a:lnTo>
                      <a:pt x="4478" y="8951"/>
                    </a:lnTo>
                    <a:lnTo>
                      <a:pt x="4346" y="8951"/>
                    </a:lnTo>
                    <a:lnTo>
                      <a:pt x="4346" y="8757"/>
                    </a:lnTo>
                    <a:lnTo>
                      <a:pt x="4215" y="8757"/>
                    </a:lnTo>
                    <a:lnTo>
                      <a:pt x="4083" y="8659"/>
                    </a:lnTo>
                    <a:lnTo>
                      <a:pt x="3951" y="8757"/>
                    </a:lnTo>
                    <a:lnTo>
                      <a:pt x="3820" y="8659"/>
                    </a:lnTo>
                    <a:lnTo>
                      <a:pt x="3820" y="8562"/>
                    </a:lnTo>
                    <a:lnTo>
                      <a:pt x="3688" y="8562"/>
                    </a:lnTo>
                    <a:lnTo>
                      <a:pt x="3556" y="8465"/>
                    </a:lnTo>
                    <a:lnTo>
                      <a:pt x="3556" y="7881"/>
                    </a:lnTo>
                    <a:lnTo>
                      <a:pt x="3424" y="7784"/>
                    </a:lnTo>
                    <a:lnTo>
                      <a:pt x="3424" y="7589"/>
                    </a:lnTo>
                    <a:lnTo>
                      <a:pt x="3161" y="7395"/>
                    </a:lnTo>
                    <a:lnTo>
                      <a:pt x="3161" y="7103"/>
                    </a:lnTo>
                    <a:lnTo>
                      <a:pt x="3293" y="7005"/>
                    </a:lnTo>
                    <a:lnTo>
                      <a:pt x="3293" y="6908"/>
                    </a:lnTo>
                    <a:lnTo>
                      <a:pt x="3029" y="6714"/>
                    </a:lnTo>
                    <a:lnTo>
                      <a:pt x="3293" y="6714"/>
                    </a:lnTo>
                    <a:lnTo>
                      <a:pt x="3556" y="6519"/>
                    </a:lnTo>
                    <a:lnTo>
                      <a:pt x="3556" y="5935"/>
                    </a:lnTo>
                    <a:lnTo>
                      <a:pt x="3688" y="5741"/>
                    </a:lnTo>
                    <a:lnTo>
                      <a:pt x="3688" y="5643"/>
                    </a:lnTo>
                    <a:lnTo>
                      <a:pt x="3556" y="5643"/>
                    </a:lnTo>
                    <a:lnTo>
                      <a:pt x="3293" y="5546"/>
                    </a:lnTo>
                    <a:lnTo>
                      <a:pt x="3161" y="5546"/>
                    </a:lnTo>
                    <a:lnTo>
                      <a:pt x="3161" y="5351"/>
                    </a:lnTo>
                    <a:lnTo>
                      <a:pt x="3029" y="5254"/>
                    </a:lnTo>
                    <a:lnTo>
                      <a:pt x="2502" y="5254"/>
                    </a:lnTo>
                    <a:lnTo>
                      <a:pt x="2502" y="5351"/>
                    </a:lnTo>
                    <a:lnTo>
                      <a:pt x="2371" y="5351"/>
                    </a:lnTo>
                    <a:lnTo>
                      <a:pt x="2239" y="5254"/>
                    </a:lnTo>
                    <a:lnTo>
                      <a:pt x="2107" y="5254"/>
                    </a:lnTo>
                    <a:lnTo>
                      <a:pt x="2107" y="5157"/>
                    </a:lnTo>
                    <a:lnTo>
                      <a:pt x="1976" y="5157"/>
                    </a:lnTo>
                    <a:lnTo>
                      <a:pt x="1976" y="4962"/>
                    </a:lnTo>
                    <a:lnTo>
                      <a:pt x="1844" y="4962"/>
                    </a:lnTo>
                    <a:lnTo>
                      <a:pt x="1844" y="5059"/>
                    </a:lnTo>
                    <a:lnTo>
                      <a:pt x="1712" y="5059"/>
                    </a:lnTo>
                    <a:lnTo>
                      <a:pt x="1712" y="4962"/>
                    </a:lnTo>
                    <a:lnTo>
                      <a:pt x="1580" y="4962"/>
                    </a:lnTo>
                    <a:lnTo>
                      <a:pt x="1580" y="5059"/>
                    </a:lnTo>
                    <a:lnTo>
                      <a:pt x="1317" y="5059"/>
                    </a:lnTo>
                    <a:lnTo>
                      <a:pt x="1449" y="4962"/>
                    </a:lnTo>
                    <a:lnTo>
                      <a:pt x="1449" y="4865"/>
                    </a:lnTo>
                    <a:lnTo>
                      <a:pt x="1185" y="4865"/>
                    </a:lnTo>
                    <a:lnTo>
                      <a:pt x="1449" y="4670"/>
                    </a:lnTo>
                    <a:lnTo>
                      <a:pt x="1712" y="4670"/>
                    </a:lnTo>
                    <a:lnTo>
                      <a:pt x="1712" y="4378"/>
                    </a:lnTo>
                    <a:lnTo>
                      <a:pt x="1317" y="4378"/>
                    </a:lnTo>
                    <a:lnTo>
                      <a:pt x="1317" y="4476"/>
                    </a:lnTo>
                    <a:lnTo>
                      <a:pt x="790" y="4476"/>
                    </a:lnTo>
                    <a:lnTo>
                      <a:pt x="659" y="4573"/>
                    </a:lnTo>
                    <a:lnTo>
                      <a:pt x="659" y="4378"/>
                    </a:lnTo>
                    <a:lnTo>
                      <a:pt x="922" y="4281"/>
                    </a:lnTo>
                    <a:lnTo>
                      <a:pt x="922" y="4184"/>
                    </a:lnTo>
                    <a:lnTo>
                      <a:pt x="1054" y="4086"/>
                    </a:lnTo>
                    <a:lnTo>
                      <a:pt x="1054" y="3892"/>
                    </a:lnTo>
                    <a:lnTo>
                      <a:pt x="790" y="3795"/>
                    </a:lnTo>
                    <a:lnTo>
                      <a:pt x="659" y="3697"/>
                    </a:lnTo>
                    <a:lnTo>
                      <a:pt x="395" y="3600"/>
                    </a:lnTo>
                    <a:lnTo>
                      <a:pt x="395" y="3503"/>
                    </a:lnTo>
                    <a:lnTo>
                      <a:pt x="659" y="3503"/>
                    </a:lnTo>
                    <a:lnTo>
                      <a:pt x="659" y="3211"/>
                    </a:lnTo>
                    <a:lnTo>
                      <a:pt x="527" y="3211"/>
                    </a:lnTo>
                    <a:lnTo>
                      <a:pt x="527" y="3114"/>
                    </a:lnTo>
                    <a:lnTo>
                      <a:pt x="395" y="3016"/>
                    </a:lnTo>
                    <a:lnTo>
                      <a:pt x="527" y="2822"/>
                    </a:lnTo>
                    <a:lnTo>
                      <a:pt x="395" y="2822"/>
                    </a:lnTo>
                    <a:lnTo>
                      <a:pt x="395" y="2627"/>
                    </a:lnTo>
                    <a:lnTo>
                      <a:pt x="0" y="2432"/>
                    </a:lnTo>
                    <a:lnTo>
                      <a:pt x="132" y="2238"/>
                    </a:lnTo>
                    <a:lnTo>
                      <a:pt x="263" y="2141"/>
                    </a:lnTo>
                    <a:lnTo>
                      <a:pt x="395" y="2141"/>
                    </a:lnTo>
                    <a:lnTo>
                      <a:pt x="527" y="1946"/>
                    </a:lnTo>
                    <a:lnTo>
                      <a:pt x="659" y="1946"/>
                    </a:lnTo>
                    <a:lnTo>
                      <a:pt x="1317" y="1362"/>
                    </a:lnTo>
                    <a:lnTo>
                      <a:pt x="1976" y="876"/>
                    </a:lnTo>
                    <a:lnTo>
                      <a:pt x="2107" y="876"/>
                    </a:lnTo>
                    <a:lnTo>
                      <a:pt x="2107" y="778"/>
                    </a:lnTo>
                    <a:lnTo>
                      <a:pt x="2634" y="389"/>
                    </a:lnTo>
                    <a:lnTo>
                      <a:pt x="2634" y="292"/>
                    </a:lnTo>
                    <a:lnTo>
                      <a:pt x="2766" y="292"/>
                    </a:lnTo>
                    <a:lnTo>
                      <a:pt x="3029" y="97"/>
                    </a:lnTo>
                    <a:lnTo>
                      <a:pt x="11590" y="97"/>
                    </a:lnTo>
                    <a:lnTo>
                      <a:pt x="11985" y="0"/>
                    </a:lnTo>
                    <a:lnTo>
                      <a:pt x="11985" y="97"/>
                    </a:lnTo>
                    <a:lnTo>
                      <a:pt x="12117" y="97"/>
                    </a:lnTo>
                    <a:lnTo>
                      <a:pt x="12117" y="0"/>
                    </a:lnTo>
                    <a:lnTo>
                      <a:pt x="15541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444"/>
              <p:cNvSpPr/>
              <p:nvPr/>
            </p:nvSpPr>
            <p:spPr>
              <a:xfrm>
                <a:off x="416207" y="918796"/>
                <a:ext cx="479033" cy="74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9" y="2956"/>
                    </a:moveTo>
                    <a:lnTo>
                      <a:pt x="10623" y="2956"/>
                    </a:lnTo>
                    <a:lnTo>
                      <a:pt x="10623" y="3411"/>
                    </a:lnTo>
                    <a:lnTo>
                      <a:pt x="10977" y="3638"/>
                    </a:lnTo>
                    <a:lnTo>
                      <a:pt x="10977" y="4093"/>
                    </a:lnTo>
                    <a:lnTo>
                      <a:pt x="10623" y="4093"/>
                    </a:lnTo>
                    <a:lnTo>
                      <a:pt x="10623" y="4547"/>
                    </a:lnTo>
                    <a:lnTo>
                      <a:pt x="10269" y="4547"/>
                    </a:lnTo>
                    <a:lnTo>
                      <a:pt x="10269" y="4775"/>
                    </a:lnTo>
                    <a:lnTo>
                      <a:pt x="10977" y="5229"/>
                    </a:lnTo>
                    <a:lnTo>
                      <a:pt x="11331" y="5912"/>
                    </a:lnTo>
                    <a:lnTo>
                      <a:pt x="11331" y="6594"/>
                    </a:lnTo>
                    <a:lnTo>
                      <a:pt x="11685" y="7276"/>
                    </a:lnTo>
                    <a:lnTo>
                      <a:pt x="11685" y="7503"/>
                    </a:lnTo>
                    <a:lnTo>
                      <a:pt x="12039" y="7958"/>
                    </a:lnTo>
                    <a:lnTo>
                      <a:pt x="12039" y="8185"/>
                    </a:lnTo>
                    <a:lnTo>
                      <a:pt x="12393" y="8413"/>
                    </a:lnTo>
                    <a:lnTo>
                      <a:pt x="12393" y="8867"/>
                    </a:lnTo>
                    <a:lnTo>
                      <a:pt x="12748" y="9322"/>
                    </a:lnTo>
                    <a:lnTo>
                      <a:pt x="12748" y="9549"/>
                    </a:lnTo>
                    <a:lnTo>
                      <a:pt x="13102" y="9777"/>
                    </a:lnTo>
                    <a:lnTo>
                      <a:pt x="13102" y="10004"/>
                    </a:lnTo>
                    <a:lnTo>
                      <a:pt x="12748" y="10004"/>
                    </a:lnTo>
                    <a:lnTo>
                      <a:pt x="12748" y="10232"/>
                    </a:lnTo>
                    <a:lnTo>
                      <a:pt x="12393" y="10232"/>
                    </a:lnTo>
                    <a:lnTo>
                      <a:pt x="12393" y="10459"/>
                    </a:lnTo>
                    <a:lnTo>
                      <a:pt x="12748" y="10459"/>
                    </a:lnTo>
                    <a:lnTo>
                      <a:pt x="14164" y="11368"/>
                    </a:lnTo>
                    <a:lnTo>
                      <a:pt x="14164" y="11596"/>
                    </a:lnTo>
                    <a:lnTo>
                      <a:pt x="14518" y="11596"/>
                    </a:lnTo>
                    <a:lnTo>
                      <a:pt x="14872" y="11823"/>
                    </a:lnTo>
                    <a:lnTo>
                      <a:pt x="14872" y="12278"/>
                    </a:lnTo>
                    <a:lnTo>
                      <a:pt x="15226" y="12278"/>
                    </a:lnTo>
                    <a:lnTo>
                      <a:pt x="15226" y="12505"/>
                    </a:lnTo>
                    <a:lnTo>
                      <a:pt x="15580" y="12505"/>
                    </a:lnTo>
                    <a:lnTo>
                      <a:pt x="15934" y="12733"/>
                    </a:lnTo>
                    <a:lnTo>
                      <a:pt x="17705" y="12733"/>
                    </a:lnTo>
                    <a:lnTo>
                      <a:pt x="17705" y="12960"/>
                    </a:lnTo>
                    <a:lnTo>
                      <a:pt x="18767" y="12960"/>
                    </a:lnTo>
                    <a:lnTo>
                      <a:pt x="19475" y="13187"/>
                    </a:lnTo>
                    <a:lnTo>
                      <a:pt x="19830" y="13415"/>
                    </a:lnTo>
                    <a:lnTo>
                      <a:pt x="20184" y="13415"/>
                    </a:lnTo>
                    <a:lnTo>
                      <a:pt x="20892" y="13869"/>
                    </a:lnTo>
                    <a:lnTo>
                      <a:pt x="21246" y="13869"/>
                    </a:lnTo>
                    <a:lnTo>
                      <a:pt x="21246" y="14552"/>
                    </a:lnTo>
                    <a:lnTo>
                      <a:pt x="21600" y="14552"/>
                    </a:lnTo>
                    <a:lnTo>
                      <a:pt x="21246" y="14552"/>
                    </a:lnTo>
                    <a:lnTo>
                      <a:pt x="21246" y="14779"/>
                    </a:lnTo>
                    <a:lnTo>
                      <a:pt x="21600" y="14779"/>
                    </a:lnTo>
                    <a:lnTo>
                      <a:pt x="21246" y="14779"/>
                    </a:lnTo>
                    <a:lnTo>
                      <a:pt x="21246" y="15234"/>
                    </a:lnTo>
                    <a:lnTo>
                      <a:pt x="20892" y="15234"/>
                    </a:lnTo>
                    <a:lnTo>
                      <a:pt x="20892" y="15688"/>
                    </a:lnTo>
                    <a:lnTo>
                      <a:pt x="20538" y="15688"/>
                    </a:lnTo>
                    <a:lnTo>
                      <a:pt x="20538" y="16143"/>
                    </a:lnTo>
                    <a:lnTo>
                      <a:pt x="20184" y="16143"/>
                    </a:lnTo>
                    <a:lnTo>
                      <a:pt x="20538" y="16371"/>
                    </a:lnTo>
                    <a:lnTo>
                      <a:pt x="20184" y="16371"/>
                    </a:lnTo>
                    <a:lnTo>
                      <a:pt x="20184" y="17053"/>
                    </a:lnTo>
                    <a:lnTo>
                      <a:pt x="19830" y="17053"/>
                    </a:lnTo>
                    <a:lnTo>
                      <a:pt x="19830" y="17507"/>
                    </a:lnTo>
                    <a:lnTo>
                      <a:pt x="19475" y="17507"/>
                    </a:lnTo>
                    <a:lnTo>
                      <a:pt x="19475" y="18189"/>
                    </a:lnTo>
                    <a:lnTo>
                      <a:pt x="19121" y="18189"/>
                    </a:lnTo>
                    <a:lnTo>
                      <a:pt x="19475" y="18189"/>
                    </a:lnTo>
                    <a:lnTo>
                      <a:pt x="19475" y="18644"/>
                    </a:lnTo>
                    <a:lnTo>
                      <a:pt x="19121" y="18872"/>
                    </a:lnTo>
                    <a:lnTo>
                      <a:pt x="18413" y="18872"/>
                    </a:lnTo>
                    <a:lnTo>
                      <a:pt x="18413" y="19099"/>
                    </a:lnTo>
                    <a:lnTo>
                      <a:pt x="17705" y="19099"/>
                    </a:lnTo>
                    <a:lnTo>
                      <a:pt x="17705" y="19326"/>
                    </a:lnTo>
                    <a:lnTo>
                      <a:pt x="17351" y="19326"/>
                    </a:lnTo>
                    <a:lnTo>
                      <a:pt x="16997" y="19099"/>
                    </a:lnTo>
                    <a:lnTo>
                      <a:pt x="16289" y="19099"/>
                    </a:lnTo>
                    <a:lnTo>
                      <a:pt x="16289" y="19326"/>
                    </a:lnTo>
                    <a:lnTo>
                      <a:pt x="16289" y="19099"/>
                    </a:lnTo>
                    <a:lnTo>
                      <a:pt x="15934" y="19099"/>
                    </a:lnTo>
                    <a:lnTo>
                      <a:pt x="15580" y="19326"/>
                    </a:lnTo>
                    <a:lnTo>
                      <a:pt x="15580" y="19554"/>
                    </a:lnTo>
                    <a:lnTo>
                      <a:pt x="15226" y="19781"/>
                    </a:lnTo>
                    <a:lnTo>
                      <a:pt x="14872" y="19781"/>
                    </a:lnTo>
                    <a:lnTo>
                      <a:pt x="12393" y="21373"/>
                    </a:lnTo>
                    <a:lnTo>
                      <a:pt x="11685" y="21373"/>
                    </a:lnTo>
                    <a:lnTo>
                      <a:pt x="11685" y="21600"/>
                    </a:lnTo>
                    <a:lnTo>
                      <a:pt x="10977" y="21373"/>
                    </a:lnTo>
                    <a:lnTo>
                      <a:pt x="10623" y="21145"/>
                    </a:lnTo>
                    <a:lnTo>
                      <a:pt x="9915" y="20918"/>
                    </a:lnTo>
                    <a:lnTo>
                      <a:pt x="9561" y="20918"/>
                    </a:lnTo>
                    <a:lnTo>
                      <a:pt x="9207" y="20691"/>
                    </a:lnTo>
                    <a:lnTo>
                      <a:pt x="8498" y="20691"/>
                    </a:lnTo>
                    <a:lnTo>
                      <a:pt x="8498" y="20463"/>
                    </a:lnTo>
                    <a:lnTo>
                      <a:pt x="7436" y="20463"/>
                    </a:lnTo>
                    <a:lnTo>
                      <a:pt x="7436" y="20691"/>
                    </a:lnTo>
                    <a:lnTo>
                      <a:pt x="7436" y="20463"/>
                    </a:lnTo>
                    <a:lnTo>
                      <a:pt x="6728" y="20463"/>
                    </a:lnTo>
                    <a:lnTo>
                      <a:pt x="6728" y="20691"/>
                    </a:lnTo>
                    <a:lnTo>
                      <a:pt x="6374" y="20691"/>
                    </a:lnTo>
                    <a:lnTo>
                      <a:pt x="6374" y="20918"/>
                    </a:lnTo>
                    <a:lnTo>
                      <a:pt x="6374" y="20691"/>
                    </a:lnTo>
                    <a:lnTo>
                      <a:pt x="5666" y="20691"/>
                    </a:lnTo>
                    <a:lnTo>
                      <a:pt x="5666" y="20463"/>
                    </a:lnTo>
                    <a:lnTo>
                      <a:pt x="5311" y="20463"/>
                    </a:lnTo>
                    <a:lnTo>
                      <a:pt x="5311" y="20008"/>
                    </a:lnTo>
                    <a:lnTo>
                      <a:pt x="4957" y="20008"/>
                    </a:lnTo>
                    <a:lnTo>
                      <a:pt x="4957" y="19781"/>
                    </a:lnTo>
                    <a:lnTo>
                      <a:pt x="4603" y="19781"/>
                    </a:lnTo>
                    <a:lnTo>
                      <a:pt x="4249" y="19554"/>
                    </a:lnTo>
                    <a:lnTo>
                      <a:pt x="4249" y="19781"/>
                    </a:lnTo>
                    <a:lnTo>
                      <a:pt x="2479" y="19781"/>
                    </a:lnTo>
                    <a:lnTo>
                      <a:pt x="2479" y="19326"/>
                    </a:lnTo>
                    <a:lnTo>
                      <a:pt x="2125" y="19326"/>
                    </a:lnTo>
                    <a:lnTo>
                      <a:pt x="1062" y="19554"/>
                    </a:lnTo>
                    <a:lnTo>
                      <a:pt x="1062" y="18872"/>
                    </a:lnTo>
                    <a:lnTo>
                      <a:pt x="708" y="18872"/>
                    </a:lnTo>
                    <a:lnTo>
                      <a:pt x="708" y="18644"/>
                    </a:lnTo>
                    <a:lnTo>
                      <a:pt x="354" y="18644"/>
                    </a:lnTo>
                    <a:lnTo>
                      <a:pt x="354" y="18189"/>
                    </a:lnTo>
                    <a:lnTo>
                      <a:pt x="0" y="18189"/>
                    </a:lnTo>
                    <a:lnTo>
                      <a:pt x="354" y="18189"/>
                    </a:lnTo>
                    <a:lnTo>
                      <a:pt x="354" y="17280"/>
                    </a:lnTo>
                    <a:lnTo>
                      <a:pt x="708" y="17280"/>
                    </a:lnTo>
                    <a:lnTo>
                      <a:pt x="708" y="17053"/>
                    </a:lnTo>
                    <a:lnTo>
                      <a:pt x="1416" y="17053"/>
                    </a:lnTo>
                    <a:lnTo>
                      <a:pt x="1416" y="16371"/>
                    </a:lnTo>
                    <a:lnTo>
                      <a:pt x="1770" y="16371"/>
                    </a:lnTo>
                    <a:lnTo>
                      <a:pt x="1770" y="15916"/>
                    </a:lnTo>
                    <a:lnTo>
                      <a:pt x="2125" y="15688"/>
                    </a:lnTo>
                    <a:lnTo>
                      <a:pt x="2833" y="15688"/>
                    </a:lnTo>
                    <a:lnTo>
                      <a:pt x="2833" y="15461"/>
                    </a:lnTo>
                    <a:lnTo>
                      <a:pt x="3187" y="15461"/>
                    </a:lnTo>
                    <a:lnTo>
                      <a:pt x="3541" y="15234"/>
                    </a:lnTo>
                    <a:lnTo>
                      <a:pt x="3541" y="15006"/>
                    </a:lnTo>
                    <a:lnTo>
                      <a:pt x="3895" y="15006"/>
                    </a:lnTo>
                    <a:lnTo>
                      <a:pt x="3895" y="14552"/>
                    </a:lnTo>
                    <a:lnTo>
                      <a:pt x="4249" y="14552"/>
                    </a:lnTo>
                    <a:lnTo>
                      <a:pt x="4249" y="14097"/>
                    </a:lnTo>
                    <a:lnTo>
                      <a:pt x="4603" y="14097"/>
                    </a:lnTo>
                    <a:lnTo>
                      <a:pt x="4603" y="9777"/>
                    </a:lnTo>
                    <a:lnTo>
                      <a:pt x="4249" y="9777"/>
                    </a:lnTo>
                    <a:lnTo>
                      <a:pt x="4249" y="8413"/>
                    </a:lnTo>
                    <a:lnTo>
                      <a:pt x="3895" y="8413"/>
                    </a:lnTo>
                    <a:lnTo>
                      <a:pt x="3895" y="7503"/>
                    </a:lnTo>
                    <a:lnTo>
                      <a:pt x="3541" y="7276"/>
                    </a:lnTo>
                    <a:lnTo>
                      <a:pt x="3541" y="6139"/>
                    </a:lnTo>
                    <a:lnTo>
                      <a:pt x="3187" y="6139"/>
                    </a:lnTo>
                    <a:lnTo>
                      <a:pt x="3187" y="4775"/>
                    </a:lnTo>
                    <a:lnTo>
                      <a:pt x="2833" y="4547"/>
                    </a:lnTo>
                    <a:lnTo>
                      <a:pt x="2833" y="3638"/>
                    </a:lnTo>
                    <a:lnTo>
                      <a:pt x="3187" y="3638"/>
                    </a:lnTo>
                    <a:lnTo>
                      <a:pt x="3187" y="3411"/>
                    </a:lnTo>
                    <a:lnTo>
                      <a:pt x="3541" y="3411"/>
                    </a:lnTo>
                    <a:lnTo>
                      <a:pt x="3541" y="2956"/>
                    </a:lnTo>
                    <a:lnTo>
                      <a:pt x="4249" y="2956"/>
                    </a:lnTo>
                    <a:lnTo>
                      <a:pt x="4249" y="3183"/>
                    </a:lnTo>
                    <a:lnTo>
                      <a:pt x="5666" y="3183"/>
                    </a:lnTo>
                    <a:lnTo>
                      <a:pt x="5311" y="2046"/>
                    </a:lnTo>
                    <a:lnTo>
                      <a:pt x="5666" y="2046"/>
                    </a:lnTo>
                    <a:lnTo>
                      <a:pt x="5666" y="2501"/>
                    </a:lnTo>
                    <a:lnTo>
                      <a:pt x="6020" y="2728"/>
                    </a:lnTo>
                    <a:lnTo>
                      <a:pt x="6020" y="2956"/>
                    </a:lnTo>
                    <a:lnTo>
                      <a:pt x="6374" y="2956"/>
                    </a:lnTo>
                    <a:lnTo>
                      <a:pt x="6728" y="2728"/>
                    </a:lnTo>
                    <a:lnTo>
                      <a:pt x="6728" y="2501"/>
                    </a:lnTo>
                    <a:lnTo>
                      <a:pt x="7082" y="2274"/>
                    </a:lnTo>
                    <a:lnTo>
                      <a:pt x="7082" y="1364"/>
                    </a:lnTo>
                    <a:lnTo>
                      <a:pt x="7436" y="909"/>
                    </a:lnTo>
                    <a:lnTo>
                      <a:pt x="7436" y="682"/>
                    </a:lnTo>
                    <a:lnTo>
                      <a:pt x="7790" y="455"/>
                    </a:lnTo>
                    <a:lnTo>
                      <a:pt x="7790" y="0"/>
                    </a:lnTo>
                    <a:lnTo>
                      <a:pt x="9915" y="1364"/>
                    </a:lnTo>
                    <a:lnTo>
                      <a:pt x="9915" y="2274"/>
                    </a:lnTo>
                    <a:lnTo>
                      <a:pt x="10269" y="2274"/>
                    </a:lnTo>
                    <a:lnTo>
                      <a:pt x="10269" y="2956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445"/>
              <p:cNvSpPr/>
              <p:nvPr/>
            </p:nvSpPr>
            <p:spPr>
              <a:xfrm>
                <a:off x="1013032" y="78528"/>
                <a:ext cx="1570597" cy="1515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6" y="0"/>
                    </a:moveTo>
                    <a:lnTo>
                      <a:pt x="3132" y="112"/>
                    </a:lnTo>
                    <a:lnTo>
                      <a:pt x="4320" y="112"/>
                    </a:lnTo>
                    <a:lnTo>
                      <a:pt x="4428" y="224"/>
                    </a:lnTo>
                    <a:lnTo>
                      <a:pt x="4428" y="112"/>
                    </a:lnTo>
                    <a:lnTo>
                      <a:pt x="5400" y="112"/>
                    </a:lnTo>
                    <a:lnTo>
                      <a:pt x="5616" y="224"/>
                    </a:lnTo>
                    <a:lnTo>
                      <a:pt x="5724" y="336"/>
                    </a:lnTo>
                    <a:lnTo>
                      <a:pt x="5940" y="448"/>
                    </a:lnTo>
                    <a:lnTo>
                      <a:pt x="6156" y="448"/>
                    </a:lnTo>
                    <a:lnTo>
                      <a:pt x="6156" y="560"/>
                    </a:lnTo>
                    <a:lnTo>
                      <a:pt x="6480" y="560"/>
                    </a:lnTo>
                    <a:lnTo>
                      <a:pt x="6480" y="672"/>
                    </a:lnTo>
                    <a:lnTo>
                      <a:pt x="6588" y="672"/>
                    </a:lnTo>
                    <a:lnTo>
                      <a:pt x="6696" y="783"/>
                    </a:lnTo>
                    <a:lnTo>
                      <a:pt x="6804" y="783"/>
                    </a:lnTo>
                    <a:lnTo>
                      <a:pt x="6804" y="895"/>
                    </a:lnTo>
                    <a:lnTo>
                      <a:pt x="6912" y="895"/>
                    </a:lnTo>
                    <a:lnTo>
                      <a:pt x="7020" y="1119"/>
                    </a:lnTo>
                    <a:lnTo>
                      <a:pt x="7128" y="1119"/>
                    </a:lnTo>
                    <a:lnTo>
                      <a:pt x="7128" y="1231"/>
                    </a:lnTo>
                    <a:lnTo>
                      <a:pt x="7344" y="1343"/>
                    </a:lnTo>
                    <a:lnTo>
                      <a:pt x="7560" y="1343"/>
                    </a:lnTo>
                    <a:lnTo>
                      <a:pt x="7560" y="1455"/>
                    </a:lnTo>
                    <a:lnTo>
                      <a:pt x="7776" y="1567"/>
                    </a:lnTo>
                    <a:lnTo>
                      <a:pt x="8424" y="2015"/>
                    </a:lnTo>
                    <a:lnTo>
                      <a:pt x="8532" y="2015"/>
                    </a:lnTo>
                    <a:lnTo>
                      <a:pt x="8856" y="2350"/>
                    </a:lnTo>
                    <a:lnTo>
                      <a:pt x="9180" y="2574"/>
                    </a:lnTo>
                    <a:lnTo>
                      <a:pt x="9504" y="2686"/>
                    </a:lnTo>
                    <a:lnTo>
                      <a:pt x="9504" y="2798"/>
                    </a:lnTo>
                    <a:lnTo>
                      <a:pt x="9612" y="2798"/>
                    </a:lnTo>
                    <a:lnTo>
                      <a:pt x="9720" y="2910"/>
                    </a:lnTo>
                    <a:lnTo>
                      <a:pt x="9828" y="2910"/>
                    </a:lnTo>
                    <a:lnTo>
                      <a:pt x="9828" y="3022"/>
                    </a:lnTo>
                    <a:lnTo>
                      <a:pt x="9936" y="3022"/>
                    </a:lnTo>
                    <a:lnTo>
                      <a:pt x="10260" y="3246"/>
                    </a:lnTo>
                    <a:lnTo>
                      <a:pt x="10368" y="3358"/>
                    </a:lnTo>
                    <a:lnTo>
                      <a:pt x="10476" y="3358"/>
                    </a:lnTo>
                    <a:lnTo>
                      <a:pt x="10476" y="3469"/>
                    </a:lnTo>
                    <a:lnTo>
                      <a:pt x="11232" y="3917"/>
                    </a:lnTo>
                    <a:lnTo>
                      <a:pt x="11556" y="4253"/>
                    </a:lnTo>
                    <a:lnTo>
                      <a:pt x="11880" y="4477"/>
                    </a:lnTo>
                    <a:lnTo>
                      <a:pt x="12312" y="4812"/>
                    </a:lnTo>
                    <a:lnTo>
                      <a:pt x="12528" y="4924"/>
                    </a:lnTo>
                    <a:lnTo>
                      <a:pt x="12852" y="4924"/>
                    </a:lnTo>
                    <a:lnTo>
                      <a:pt x="12852" y="5036"/>
                    </a:lnTo>
                    <a:lnTo>
                      <a:pt x="12960" y="5148"/>
                    </a:lnTo>
                    <a:lnTo>
                      <a:pt x="12960" y="5260"/>
                    </a:lnTo>
                    <a:lnTo>
                      <a:pt x="13068" y="5260"/>
                    </a:lnTo>
                    <a:lnTo>
                      <a:pt x="13500" y="5708"/>
                    </a:lnTo>
                    <a:lnTo>
                      <a:pt x="14688" y="5708"/>
                    </a:lnTo>
                    <a:lnTo>
                      <a:pt x="14904" y="5820"/>
                    </a:lnTo>
                    <a:lnTo>
                      <a:pt x="15876" y="5820"/>
                    </a:lnTo>
                    <a:lnTo>
                      <a:pt x="16308" y="5596"/>
                    </a:lnTo>
                    <a:lnTo>
                      <a:pt x="16416" y="5596"/>
                    </a:lnTo>
                    <a:lnTo>
                      <a:pt x="16416" y="5708"/>
                    </a:lnTo>
                    <a:lnTo>
                      <a:pt x="16524" y="5708"/>
                    </a:lnTo>
                    <a:lnTo>
                      <a:pt x="16632" y="5820"/>
                    </a:lnTo>
                    <a:lnTo>
                      <a:pt x="16740" y="5820"/>
                    </a:lnTo>
                    <a:lnTo>
                      <a:pt x="16740" y="5708"/>
                    </a:lnTo>
                    <a:lnTo>
                      <a:pt x="16740" y="5820"/>
                    </a:lnTo>
                    <a:lnTo>
                      <a:pt x="17064" y="5820"/>
                    </a:lnTo>
                    <a:lnTo>
                      <a:pt x="17172" y="5708"/>
                    </a:lnTo>
                    <a:lnTo>
                      <a:pt x="17280" y="5708"/>
                    </a:lnTo>
                    <a:lnTo>
                      <a:pt x="17388" y="5820"/>
                    </a:lnTo>
                    <a:lnTo>
                      <a:pt x="17388" y="5932"/>
                    </a:lnTo>
                    <a:lnTo>
                      <a:pt x="17496" y="6044"/>
                    </a:lnTo>
                    <a:lnTo>
                      <a:pt x="17712" y="6044"/>
                    </a:lnTo>
                    <a:lnTo>
                      <a:pt x="17820" y="6155"/>
                    </a:lnTo>
                    <a:lnTo>
                      <a:pt x="17928" y="6155"/>
                    </a:lnTo>
                    <a:lnTo>
                      <a:pt x="18036" y="6267"/>
                    </a:lnTo>
                    <a:lnTo>
                      <a:pt x="18360" y="6267"/>
                    </a:lnTo>
                    <a:lnTo>
                      <a:pt x="18576" y="6379"/>
                    </a:lnTo>
                    <a:lnTo>
                      <a:pt x="18684" y="6491"/>
                    </a:lnTo>
                    <a:lnTo>
                      <a:pt x="18792" y="6379"/>
                    </a:lnTo>
                    <a:lnTo>
                      <a:pt x="19008" y="6379"/>
                    </a:lnTo>
                    <a:lnTo>
                      <a:pt x="19008" y="6267"/>
                    </a:lnTo>
                    <a:lnTo>
                      <a:pt x="19224" y="6267"/>
                    </a:lnTo>
                    <a:lnTo>
                      <a:pt x="19224" y="6379"/>
                    </a:lnTo>
                    <a:lnTo>
                      <a:pt x="19224" y="6267"/>
                    </a:lnTo>
                    <a:lnTo>
                      <a:pt x="19332" y="6379"/>
                    </a:lnTo>
                    <a:lnTo>
                      <a:pt x="19980" y="6379"/>
                    </a:lnTo>
                    <a:lnTo>
                      <a:pt x="19980" y="6267"/>
                    </a:lnTo>
                    <a:lnTo>
                      <a:pt x="19980" y="6379"/>
                    </a:lnTo>
                    <a:lnTo>
                      <a:pt x="20196" y="6379"/>
                    </a:lnTo>
                    <a:lnTo>
                      <a:pt x="20196" y="6491"/>
                    </a:lnTo>
                    <a:lnTo>
                      <a:pt x="20412" y="6603"/>
                    </a:lnTo>
                    <a:lnTo>
                      <a:pt x="20844" y="6603"/>
                    </a:lnTo>
                    <a:lnTo>
                      <a:pt x="20844" y="6715"/>
                    </a:lnTo>
                    <a:lnTo>
                      <a:pt x="21276" y="6715"/>
                    </a:lnTo>
                    <a:lnTo>
                      <a:pt x="21492" y="6939"/>
                    </a:lnTo>
                    <a:lnTo>
                      <a:pt x="21492" y="7275"/>
                    </a:lnTo>
                    <a:lnTo>
                      <a:pt x="21276" y="7275"/>
                    </a:lnTo>
                    <a:lnTo>
                      <a:pt x="21276" y="7722"/>
                    </a:lnTo>
                    <a:lnTo>
                      <a:pt x="21168" y="7610"/>
                    </a:lnTo>
                    <a:lnTo>
                      <a:pt x="21060" y="7610"/>
                    </a:lnTo>
                    <a:lnTo>
                      <a:pt x="21060" y="7722"/>
                    </a:lnTo>
                    <a:lnTo>
                      <a:pt x="21168" y="7834"/>
                    </a:lnTo>
                    <a:lnTo>
                      <a:pt x="21168" y="8394"/>
                    </a:lnTo>
                    <a:lnTo>
                      <a:pt x="21276" y="8506"/>
                    </a:lnTo>
                    <a:lnTo>
                      <a:pt x="21276" y="9289"/>
                    </a:lnTo>
                    <a:lnTo>
                      <a:pt x="21492" y="9289"/>
                    </a:lnTo>
                    <a:lnTo>
                      <a:pt x="21492" y="9513"/>
                    </a:lnTo>
                    <a:lnTo>
                      <a:pt x="21600" y="9513"/>
                    </a:lnTo>
                    <a:lnTo>
                      <a:pt x="21600" y="9625"/>
                    </a:lnTo>
                    <a:lnTo>
                      <a:pt x="21276" y="9737"/>
                    </a:lnTo>
                    <a:lnTo>
                      <a:pt x="21276" y="9849"/>
                    </a:lnTo>
                    <a:lnTo>
                      <a:pt x="21060" y="10073"/>
                    </a:lnTo>
                    <a:lnTo>
                      <a:pt x="20628" y="10296"/>
                    </a:lnTo>
                    <a:lnTo>
                      <a:pt x="20304" y="10296"/>
                    </a:lnTo>
                    <a:lnTo>
                      <a:pt x="20196" y="10632"/>
                    </a:lnTo>
                    <a:lnTo>
                      <a:pt x="19980" y="10744"/>
                    </a:lnTo>
                    <a:lnTo>
                      <a:pt x="19872" y="10968"/>
                    </a:lnTo>
                    <a:lnTo>
                      <a:pt x="19872" y="11527"/>
                    </a:lnTo>
                    <a:lnTo>
                      <a:pt x="19764" y="11975"/>
                    </a:lnTo>
                    <a:lnTo>
                      <a:pt x="19440" y="12423"/>
                    </a:lnTo>
                    <a:lnTo>
                      <a:pt x="19440" y="12647"/>
                    </a:lnTo>
                    <a:lnTo>
                      <a:pt x="19332" y="12759"/>
                    </a:lnTo>
                    <a:lnTo>
                      <a:pt x="19332" y="12870"/>
                    </a:lnTo>
                    <a:lnTo>
                      <a:pt x="18684" y="12870"/>
                    </a:lnTo>
                    <a:lnTo>
                      <a:pt x="18792" y="13094"/>
                    </a:lnTo>
                    <a:lnTo>
                      <a:pt x="18792" y="13318"/>
                    </a:lnTo>
                    <a:lnTo>
                      <a:pt x="18684" y="13318"/>
                    </a:lnTo>
                    <a:lnTo>
                      <a:pt x="18684" y="13766"/>
                    </a:lnTo>
                    <a:lnTo>
                      <a:pt x="18792" y="13766"/>
                    </a:lnTo>
                    <a:lnTo>
                      <a:pt x="18792" y="13878"/>
                    </a:lnTo>
                    <a:lnTo>
                      <a:pt x="18900" y="13990"/>
                    </a:lnTo>
                    <a:lnTo>
                      <a:pt x="18900" y="14325"/>
                    </a:lnTo>
                    <a:lnTo>
                      <a:pt x="19008" y="14437"/>
                    </a:lnTo>
                    <a:lnTo>
                      <a:pt x="18900" y="14549"/>
                    </a:lnTo>
                    <a:lnTo>
                      <a:pt x="18900" y="15556"/>
                    </a:lnTo>
                    <a:lnTo>
                      <a:pt x="19008" y="15780"/>
                    </a:lnTo>
                    <a:lnTo>
                      <a:pt x="19224" y="16004"/>
                    </a:lnTo>
                    <a:lnTo>
                      <a:pt x="19008" y="16116"/>
                    </a:lnTo>
                    <a:lnTo>
                      <a:pt x="18684" y="16452"/>
                    </a:lnTo>
                    <a:lnTo>
                      <a:pt x="17172" y="17347"/>
                    </a:lnTo>
                    <a:lnTo>
                      <a:pt x="16200" y="17907"/>
                    </a:lnTo>
                    <a:lnTo>
                      <a:pt x="15444" y="18354"/>
                    </a:lnTo>
                    <a:lnTo>
                      <a:pt x="15444" y="18578"/>
                    </a:lnTo>
                    <a:lnTo>
                      <a:pt x="15228" y="18578"/>
                    </a:lnTo>
                    <a:lnTo>
                      <a:pt x="15012" y="19697"/>
                    </a:lnTo>
                    <a:lnTo>
                      <a:pt x="14256" y="20369"/>
                    </a:lnTo>
                    <a:lnTo>
                      <a:pt x="12528" y="21600"/>
                    </a:lnTo>
                    <a:lnTo>
                      <a:pt x="12636" y="21040"/>
                    </a:lnTo>
                    <a:lnTo>
                      <a:pt x="12528" y="20817"/>
                    </a:lnTo>
                    <a:lnTo>
                      <a:pt x="12096" y="20369"/>
                    </a:lnTo>
                    <a:lnTo>
                      <a:pt x="11880" y="20593"/>
                    </a:lnTo>
                    <a:lnTo>
                      <a:pt x="11556" y="20593"/>
                    </a:lnTo>
                    <a:lnTo>
                      <a:pt x="11124" y="20817"/>
                    </a:lnTo>
                    <a:lnTo>
                      <a:pt x="10584" y="20817"/>
                    </a:lnTo>
                    <a:lnTo>
                      <a:pt x="10152" y="21040"/>
                    </a:lnTo>
                    <a:lnTo>
                      <a:pt x="10044" y="20928"/>
                    </a:lnTo>
                    <a:lnTo>
                      <a:pt x="9828" y="20481"/>
                    </a:lnTo>
                    <a:lnTo>
                      <a:pt x="9612" y="20145"/>
                    </a:lnTo>
                    <a:lnTo>
                      <a:pt x="9396" y="19585"/>
                    </a:lnTo>
                    <a:lnTo>
                      <a:pt x="9288" y="19474"/>
                    </a:lnTo>
                    <a:lnTo>
                      <a:pt x="9180" y="19138"/>
                    </a:lnTo>
                    <a:lnTo>
                      <a:pt x="8856" y="18578"/>
                    </a:lnTo>
                    <a:lnTo>
                      <a:pt x="8424" y="18354"/>
                    </a:lnTo>
                    <a:lnTo>
                      <a:pt x="8208" y="18131"/>
                    </a:lnTo>
                    <a:lnTo>
                      <a:pt x="8208" y="17907"/>
                    </a:lnTo>
                    <a:lnTo>
                      <a:pt x="8100" y="17795"/>
                    </a:lnTo>
                    <a:lnTo>
                      <a:pt x="7884" y="17683"/>
                    </a:lnTo>
                    <a:lnTo>
                      <a:pt x="7668" y="17459"/>
                    </a:lnTo>
                    <a:lnTo>
                      <a:pt x="7668" y="17347"/>
                    </a:lnTo>
                    <a:lnTo>
                      <a:pt x="7236" y="17123"/>
                    </a:lnTo>
                    <a:lnTo>
                      <a:pt x="7236" y="16788"/>
                    </a:lnTo>
                    <a:lnTo>
                      <a:pt x="7020" y="16788"/>
                    </a:lnTo>
                    <a:lnTo>
                      <a:pt x="6912" y="16676"/>
                    </a:lnTo>
                    <a:lnTo>
                      <a:pt x="6372" y="16676"/>
                    </a:lnTo>
                    <a:lnTo>
                      <a:pt x="6264" y="16564"/>
                    </a:lnTo>
                    <a:lnTo>
                      <a:pt x="6156" y="16564"/>
                    </a:lnTo>
                    <a:lnTo>
                      <a:pt x="6048" y="16452"/>
                    </a:lnTo>
                    <a:lnTo>
                      <a:pt x="5940" y="16452"/>
                    </a:lnTo>
                    <a:lnTo>
                      <a:pt x="5832" y="16228"/>
                    </a:lnTo>
                    <a:lnTo>
                      <a:pt x="5724" y="15892"/>
                    </a:lnTo>
                    <a:lnTo>
                      <a:pt x="5724" y="15556"/>
                    </a:lnTo>
                    <a:lnTo>
                      <a:pt x="5616" y="15333"/>
                    </a:lnTo>
                    <a:lnTo>
                      <a:pt x="5508" y="14997"/>
                    </a:lnTo>
                    <a:lnTo>
                      <a:pt x="5292" y="14773"/>
                    </a:lnTo>
                    <a:lnTo>
                      <a:pt x="5184" y="14325"/>
                    </a:lnTo>
                    <a:lnTo>
                      <a:pt x="5076" y="13990"/>
                    </a:lnTo>
                    <a:lnTo>
                      <a:pt x="4968" y="13766"/>
                    </a:lnTo>
                    <a:lnTo>
                      <a:pt x="4968" y="13542"/>
                    </a:lnTo>
                    <a:lnTo>
                      <a:pt x="4752" y="13206"/>
                    </a:lnTo>
                    <a:lnTo>
                      <a:pt x="4536" y="13318"/>
                    </a:lnTo>
                    <a:lnTo>
                      <a:pt x="4428" y="13542"/>
                    </a:lnTo>
                    <a:lnTo>
                      <a:pt x="4428" y="13654"/>
                    </a:lnTo>
                    <a:lnTo>
                      <a:pt x="4320" y="13654"/>
                    </a:lnTo>
                    <a:lnTo>
                      <a:pt x="4320" y="13542"/>
                    </a:lnTo>
                    <a:lnTo>
                      <a:pt x="4104" y="13542"/>
                    </a:lnTo>
                    <a:lnTo>
                      <a:pt x="4104" y="13654"/>
                    </a:lnTo>
                    <a:lnTo>
                      <a:pt x="3996" y="13654"/>
                    </a:lnTo>
                    <a:lnTo>
                      <a:pt x="3996" y="13766"/>
                    </a:lnTo>
                    <a:lnTo>
                      <a:pt x="3888" y="13878"/>
                    </a:lnTo>
                    <a:lnTo>
                      <a:pt x="3780" y="13766"/>
                    </a:lnTo>
                    <a:lnTo>
                      <a:pt x="3780" y="13878"/>
                    </a:lnTo>
                    <a:lnTo>
                      <a:pt x="3672" y="13878"/>
                    </a:lnTo>
                    <a:lnTo>
                      <a:pt x="3672" y="13990"/>
                    </a:lnTo>
                    <a:lnTo>
                      <a:pt x="3672" y="13878"/>
                    </a:lnTo>
                    <a:lnTo>
                      <a:pt x="3348" y="13878"/>
                    </a:lnTo>
                    <a:lnTo>
                      <a:pt x="3240" y="13542"/>
                    </a:lnTo>
                    <a:lnTo>
                      <a:pt x="3240" y="13094"/>
                    </a:lnTo>
                    <a:lnTo>
                      <a:pt x="3024" y="12647"/>
                    </a:lnTo>
                    <a:lnTo>
                      <a:pt x="2700" y="12311"/>
                    </a:lnTo>
                    <a:lnTo>
                      <a:pt x="2592" y="11975"/>
                    </a:lnTo>
                    <a:lnTo>
                      <a:pt x="2592" y="11751"/>
                    </a:lnTo>
                    <a:lnTo>
                      <a:pt x="2484" y="11639"/>
                    </a:lnTo>
                    <a:lnTo>
                      <a:pt x="2484" y="11416"/>
                    </a:lnTo>
                    <a:lnTo>
                      <a:pt x="2376" y="11304"/>
                    </a:lnTo>
                    <a:lnTo>
                      <a:pt x="2376" y="11192"/>
                    </a:lnTo>
                    <a:lnTo>
                      <a:pt x="2268" y="11080"/>
                    </a:lnTo>
                    <a:lnTo>
                      <a:pt x="2268" y="10968"/>
                    </a:lnTo>
                    <a:lnTo>
                      <a:pt x="1944" y="10744"/>
                    </a:lnTo>
                    <a:lnTo>
                      <a:pt x="1728" y="10632"/>
                    </a:lnTo>
                    <a:lnTo>
                      <a:pt x="1620" y="10520"/>
                    </a:lnTo>
                    <a:lnTo>
                      <a:pt x="1512" y="10296"/>
                    </a:lnTo>
                    <a:lnTo>
                      <a:pt x="1404" y="10296"/>
                    </a:lnTo>
                    <a:lnTo>
                      <a:pt x="1188" y="10184"/>
                    </a:lnTo>
                    <a:lnTo>
                      <a:pt x="648" y="10184"/>
                    </a:lnTo>
                    <a:lnTo>
                      <a:pt x="648" y="9961"/>
                    </a:lnTo>
                    <a:lnTo>
                      <a:pt x="540" y="9961"/>
                    </a:lnTo>
                    <a:lnTo>
                      <a:pt x="540" y="9513"/>
                    </a:lnTo>
                    <a:lnTo>
                      <a:pt x="648" y="9401"/>
                    </a:lnTo>
                    <a:lnTo>
                      <a:pt x="648" y="8841"/>
                    </a:lnTo>
                    <a:lnTo>
                      <a:pt x="540" y="8730"/>
                    </a:lnTo>
                    <a:lnTo>
                      <a:pt x="648" y="8618"/>
                    </a:lnTo>
                    <a:lnTo>
                      <a:pt x="648" y="8506"/>
                    </a:lnTo>
                    <a:lnTo>
                      <a:pt x="324" y="8506"/>
                    </a:lnTo>
                    <a:lnTo>
                      <a:pt x="0" y="8170"/>
                    </a:lnTo>
                    <a:lnTo>
                      <a:pt x="216" y="7834"/>
                    </a:lnTo>
                    <a:lnTo>
                      <a:pt x="432" y="7387"/>
                    </a:lnTo>
                    <a:lnTo>
                      <a:pt x="324" y="6715"/>
                    </a:lnTo>
                    <a:lnTo>
                      <a:pt x="432" y="6155"/>
                    </a:lnTo>
                    <a:lnTo>
                      <a:pt x="432" y="4812"/>
                    </a:lnTo>
                    <a:lnTo>
                      <a:pt x="540" y="4141"/>
                    </a:lnTo>
                    <a:lnTo>
                      <a:pt x="432" y="2462"/>
                    </a:lnTo>
                    <a:lnTo>
                      <a:pt x="432" y="112"/>
                    </a:lnTo>
                    <a:lnTo>
                      <a:pt x="756" y="0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446"/>
              <p:cNvSpPr/>
              <p:nvPr/>
            </p:nvSpPr>
            <p:spPr>
              <a:xfrm>
                <a:off x="2544361" y="588972"/>
                <a:ext cx="47121" cy="164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057"/>
                    </a:moveTo>
                    <a:lnTo>
                      <a:pt x="18000" y="5143"/>
                    </a:lnTo>
                    <a:lnTo>
                      <a:pt x="14400" y="6171"/>
                    </a:lnTo>
                    <a:lnTo>
                      <a:pt x="18000" y="6171"/>
                    </a:lnTo>
                    <a:lnTo>
                      <a:pt x="18000" y="14400"/>
                    </a:lnTo>
                    <a:lnTo>
                      <a:pt x="21600" y="20571"/>
                    </a:lnTo>
                    <a:lnTo>
                      <a:pt x="18000" y="21600"/>
                    </a:lnTo>
                    <a:lnTo>
                      <a:pt x="18000" y="20571"/>
                    </a:lnTo>
                    <a:lnTo>
                      <a:pt x="14400" y="20571"/>
                    </a:lnTo>
                    <a:lnTo>
                      <a:pt x="14400" y="18514"/>
                    </a:lnTo>
                    <a:lnTo>
                      <a:pt x="7200" y="18514"/>
                    </a:lnTo>
                    <a:lnTo>
                      <a:pt x="7200" y="11314"/>
                    </a:lnTo>
                    <a:lnTo>
                      <a:pt x="3600" y="10286"/>
                    </a:lnTo>
                    <a:lnTo>
                      <a:pt x="3600" y="5143"/>
                    </a:lnTo>
                    <a:lnTo>
                      <a:pt x="0" y="4114"/>
                    </a:lnTo>
                    <a:lnTo>
                      <a:pt x="0" y="3086"/>
                    </a:lnTo>
                    <a:lnTo>
                      <a:pt x="3600" y="3086"/>
                    </a:lnTo>
                    <a:lnTo>
                      <a:pt x="7200" y="4114"/>
                    </a:lnTo>
                    <a:lnTo>
                      <a:pt x="7200" y="0"/>
                    </a:lnTo>
                    <a:lnTo>
                      <a:pt x="14400" y="0"/>
                    </a:lnTo>
                    <a:lnTo>
                      <a:pt x="14400" y="2057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447"/>
              <p:cNvSpPr/>
              <p:nvPr/>
            </p:nvSpPr>
            <p:spPr>
              <a:xfrm>
                <a:off x="2748538" y="164911"/>
                <a:ext cx="1036596" cy="1060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91" y="1920"/>
                    </a:moveTo>
                    <a:lnTo>
                      <a:pt x="13091" y="2080"/>
                    </a:lnTo>
                    <a:lnTo>
                      <a:pt x="13255" y="2080"/>
                    </a:lnTo>
                    <a:lnTo>
                      <a:pt x="13255" y="2240"/>
                    </a:lnTo>
                    <a:lnTo>
                      <a:pt x="13418" y="2240"/>
                    </a:lnTo>
                    <a:lnTo>
                      <a:pt x="13418" y="2400"/>
                    </a:lnTo>
                    <a:lnTo>
                      <a:pt x="13582" y="2560"/>
                    </a:lnTo>
                    <a:lnTo>
                      <a:pt x="13745" y="2560"/>
                    </a:lnTo>
                    <a:lnTo>
                      <a:pt x="13745" y="3040"/>
                    </a:lnTo>
                    <a:lnTo>
                      <a:pt x="14073" y="3040"/>
                    </a:lnTo>
                    <a:lnTo>
                      <a:pt x="14073" y="3200"/>
                    </a:lnTo>
                    <a:lnTo>
                      <a:pt x="14236" y="3360"/>
                    </a:lnTo>
                    <a:lnTo>
                      <a:pt x="14400" y="3360"/>
                    </a:lnTo>
                    <a:lnTo>
                      <a:pt x="14564" y="3520"/>
                    </a:lnTo>
                    <a:lnTo>
                      <a:pt x="14727" y="3520"/>
                    </a:lnTo>
                    <a:lnTo>
                      <a:pt x="14891" y="3360"/>
                    </a:lnTo>
                    <a:lnTo>
                      <a:pt x="15873" y="3360"/>
                    </a:lnTo>
                    <a:lnTo>
                      <a:pt x="16036" y="3520"/>
                    </a:lnTo>
                    <a:lnTo>
                      <a:pt x="16036" y="3360"/>
                    </a:lnTo>
                    <a:lnTo>
                      <a:pt x="16527" y="3360"/>
                    </a:lnTo>
                    <a:lnTo>
                      <a:pt x="16527" y="3200"/>
                    </a:lnTo>
                    <a:lnTo>
                      <a:pt x="16691" y="3200"/>
                    </a:lnTo>
                    <a:lnTo>
                      <a:pt x="16691" y="3360"/>
                    </a:lnTo>
                    <a:lnTo>
                      <a:pt x="17509" y="3360"/>
                    </a:lnTo>
                    <a:lnTo>
                      <a:pt x="17509" y="3200"/>
                    </a:lnTo>
                    <a:lnTo>
                      <a:pt x="17673" y="3360"/>
                    </a:lnTo>
                    <a:lnTo>
                      <a:pt x="18000" y="3040"/>
                    </a:lnTo>
                    <a:lnTo>
                      <a:pt x="18164" y="3040"/>
                    </a:lnTo>
                    <a:lnTo>
                      <a:pt x="18164" y="3200"/>
                    </a:lnTo>
                    <a:lnTo>
                      <a:pt x="18655" y="3200"/>
                    </a:lnTo>
                    <a:lnTo>
                      <a:pt x="18818" y="3040"/>
                    </a:lnTo>
                    <a:lnTo>
                      <a:pt x="18982" y="3040"/>
                    </a:lnTo>
                    <a:lnTo>
                      <a:pt x="18982" y="3200"/>
                    </a:lnTo>
                    <a:lnTo>
                      <a:pt x="19473" y="3200"/>
                    </a:lnTo>
                    <a:lnTo>
                      <a:pt x="19473" y="3040"/>
                    </a:lnTo>
                    <a:lnTo>
                      <a:pt x="19964" y="3040"/>
                    </a:lnTo>
                    <a:lnTo>
                      <a:pt x="20127" y="3200"/>
                    </a:lnTo>
                    <a:lnTo>
                      <a:pt x="20291" y="3040"/>
                    </a:lnTo>
                    <a:lnTo>
                      <a:pt x="20455" y="3040"/>
                    </a:lnTo>
                    <a:lnTo>
                      <a:pt x="20455" y="3360"/>
                    </a:lnTo>
                    <a:lnTo>
                      <a:pt x="21109" y="3360"/>
                    </a:lnTo>
                    <a:lnTo>
                      <a:pt x="21273" y="3200"/>
                    </a:lnTo>
                    <a:lnTo>
                      <a:pt x="21600" y="3200"/>
                    </a:lnTo>
                    <a:lnTo>
                      <a:pt x="21273" y="3520"/>
                    </a:lnTo>
                    <a:lnTo>
                      <a:pt x="21273" y="3680"/>
                    </a:lnTo>
                    <a:lnTo>
                      <a:pt x="21109" y="3840"/>
                    </a:lnTo>
                    <a:lnTo>
                      <a:pt x="19964" y="5440"/>
                    </a:lnTo>
                    <a:lnTo>
                      <a:pt x="19473" y="5920"/>
                    </a:lnTo>
                    <a:lnTo>
                      <a:pt x="19309" y="6240"/>
                    </a:lnTo>
                    <a:lnTo>
                      <a:pt x="18818" y="6880"/>
                    </a:lnTo>
                    <a:lnTo>
                      <a:pt x="18655" y="7200"/>
                    </a:lnTo>
                    <a:lnTo>
                      <a:pt x="18164" y="8000"/>
                    </a:lnTo>
                    <a:lnTo>
                      <a:pt x="17509" y="8800"/>
                    </a:lnTo>
                    <a:lnTo>
                      <a:pt x="17509" y="8960"/>
                    </a:lnTo>
                    <a:lnTo>
                      <a:pt x="17345" y="9120"/>
                    </a:lnTo>
                    <a:lnTo>
                      <a:pt x="17182" y="9120"/>
                    </a:lnTo>
                    <a:lnTo>
                      <a:pt x="16691" y="9920"/>
                    </a:lnTo>
                    <a:lnTo>
                      <a:pt x="16364" y="10240"/>
                    </a:lnTo>
                    <a:lnTo>
                      <a:pt x="16036" y="10880"/>
                    </a:lnTo>
                    <a:lnTo>
                      <a:pt x="15873" y="10880"/>
                    </a:lnTo>
                    <a:lnTo>
                      <a:pt x="15873" y="11040"/>
                    </a:lnTo>
                    <a:lnTo>
                      <a:pt x="15709" y="11200"/>
                    </a:lnTo>
                    <a:lnTo>
                      <a:pt x="15545" y="11200"/>
                    </a:lnTo>
                    <a:lnTo>
                      <a:pt x="15382" y="11520"/>
                    </a:lnTo>
                    <a:lnTo>
                      <a:pt x="15055" y="11840"/>
                    </a:lnTo>
                    <a:lnTo>
                      <a:pt x="14564" y="12160"/>
                    </a:lnTo>
                    <a:lnTo>
                      <a:pt x="13255" y="13440"/>
                    </a:lnTo>
                    <a:lnTo>
                      <a:pt x="12764" y="14080"/>
                    </a:lnTo>
                    <a:lnTo>
                      <a:pt x="12600" y="14080"/>
                    </a:lnTo>
                    <a:lnTo>
                      <a:pt x="12600" y="20320"/>
                    </a:lnTo>
                    <a:lnTo>
                      <a:pt x="12436" y="20480"/>
                    </a:lnTo>
                    <a:lnTo>
                      <a:pt x="12273" y="20800"/>
                    </a:lnTo>
                    <a:lnTo>
                      <a:pt x="12109" y="21440"/>
                    </a:lnTo>
                    <a:lnTo>
                      <a:pt x="11945" y="21600"/>
                    </a:lnTo>
                    <a:lnTo>
                      <a:pt x="11782" y="21280"/>
                    </a:lnTo>
                    <a:lnTo>
                      <a:pt x="11127" y="20800"/>
                    </a:lnTo>
                    <a:lnTo>
                      <a:pt x="10636" y="20640"/>
                    </a:lnTo>
                    <a:lnTo>
                      <a:pt x="10145" y="20320"/>
                    </a:lnTo>
                    <a:lnTo>
                      <a:pt x="9491" y="19680"/>
                    </a:lnTo>
                    <a:lnTo>
                      <a:pt x="9327" y="19680"/>
                    </a:lnTo>
                    <a:lnTo>
                      <a:pt x="8836" y="19520"/>
                    </a:lnTo>
                    <a:lnTo>
                      <a:pt x="8673" y="19360"/>
                    </a:lnTo>
                    <a:lnTo>
                      <a:pt x="8509" y="19360"/>
                    </a:lnTo>
                    <a:lnTo>
                      <a:pt x="8345" y="19040"/>
                    </a:lnTo>
                    <a:lnTo>
                      <a:pt x="8018" y="18720"/>
                    </a:lnTo>
                    <a:lnTo>
                      <a:pt x="7855" y="18400"/>
                    </a:lnTo>
                    <a:lnTo>
                      <a:pt x="7855" y="18240"/>
                    </a:lnTo>
                    <a:lnTo>
                      <a:pt x="7691" y="18240"/>
                    </a:lnTo>
                    <a:lnTo>
                      <a:pt x="7691" y="18080"/>
                    </a:lnTo>
                    <a:lnTo>
                      <a:pt x="7527" y="17920"/>
                    </a:lnTo>
                    <a:lnTo>
                      <a:pt x="7527" y="17600"/>
                    </a:lnTo>
                    <a:lnTo>
                      <a:pt x="7200" y="17280"/>
                    </a:lnTo>
                    <a:lnTo>
                      <a:pt x="7200" y="16960"/>
                    </a:lnTo>
                    <a:lnTo>
                      <a:pt x="7036" y="16800"/>
                    </a:lnTo>
                    <a:lnTo>
                      <a:pt x="7036" y="16640"/>
                    </a:lnTo>
                    <a:lnTo>
                      <a:pt x="6873" y="15520"/>
                    </a:lnTo>
                    <a:lnTo>
                      <a:pt x="6873" y="15200"/>
                    </a:lnTo>
                    <a:lnTo>
                      <a:pt x="6709" y="15200"/>
                    </a:lnTo>
                    <a:lnTo>
                      <a:pt x="6709" y="14400"/>
                    </a:lnTo>
                    <a:lnTo>
                      <a:pt x="6545" y="14400"/>
                    </a:lnTo>
                    <a:lnTo>
                      <a:pt x="6382" y="14240"/>
                    </a:lnTo>
                    <a:lnTo>
                      <a:pt x="5727" y="13760"/>
                    </a:lnTo>
                    <a:lnTo>
                      <a:pt x="4745" y="13440"/>
                    </a:lnTo>
                    <a:lnTo>
                      <a:pt x="4582" y="13280"/>
                    </a:lnTo>
                    <a:lnTo>
                      <a:pt x="4418" y="13280"/>
                    </a:lnTo>
                    <a:lnTo>
                      <a:pt x="4418" y="13120"/>
                    </a:lnTo>
                    <a:lnTo>
                      <a:pt x="4255" y="12960"/>
                    </a:lnTo>
                    <a:lnTo>
                      <a:pt x="4091" y="12640"/>
                    </a:lnTo>
                    <a:lnTo>
                      <a:pt x="3273" y="11840"/>
                    </a:lnTo>
                    <a:lnTo>
                      <a:pt x="3109" y="11520"/>
                    </a:lnTo>
                    <a:lnTo>
                      <a:pt x="2291" y="10720"/>
                    </a:lnTo>
                    <a:lnTo>
                      <a:pt x="2127" y="10720"/>
                    </a:lnTo>
                    <a:lnTo>
                      <a:pt x="1964" y="10560"/>
                    </a:lnTo>
                    <a:lnTo>
                      <a:pt x="1800" y="10560"/>
                    </a:lnTo>
                    <a:lnTo>
                      <a:pt x="1473" y="10400"/>
                    </a:lnTo>
                    <a:lnTo>
                      <a:pt x="1309" y="10400"/>
                    </a:lnTo>
                    <a:lnTo>
                      <a:pt x="982" y="10240"/>
                    </a:lnTo>
                    <a:lnTo>
                      <a:pt x="818" y="10080"/>
                    </a:lnTo>
                    <a:lnTo>
                      <a:pt x="164" y="9760"/>
                    </a:lnTo>
                    <a:lnTo>
                      <a:pt x="164" y="9120"/>
                    </a:lnTo>
                    <a:lnTo>
                      <a:pt x="0" y="8640"/>
                    </a:lnTo>
                    <a:lnTo>
                      <a:pt x="164" y="8000"/>
                    </a:lnTo>
                    <a:lnTo>
                      <a:pt x="164" y="7520"/>
                    </a:lnTo>
                    <a:lnTo>
                      <a:pt x="0" y="7040"/>
                    </a:lnTo>
                    <a:lnTo>
                      <a:pt x="0" y="6720"/>
                    </a:lnTo>
                    <a:lnTo>
                      <a:pt x="164" y="6720"/>
                    </a:lnTo>
                    <a:lnTo>
                      <a:pt x="164" y="6560"/>
                    </a:lnTo>
                    <a:lnTo>
                      <a:pt x="491" y="6240"/>
                    </a:lnTo>
                    <a:lnTo>
                      <a:pt x="982" y="5920"/>
                    </a:lnTo>
                    <a:lnTo>
                      <a:pt x="1800" y="4160"/>
                    </a:lnTo>
                    <a:lnTo>
                      <a:pt x="3109" y="3360"/>
                    </a:lnTo>
                    <a:lnTo>
                      <a:pt x="4745" y="2560"/>
                    </a:lnTo>
                    <a:lnTo>
                      <a:pt x="4909" y="2560"/>
                    </a:lnTo>
                    <a:lnTo>
                      <a:pt x="5400" y="2240"/>
                    </a:lnTo>
                    <a:lnTo>
                      <a:pt x="5727" y="2240"/>
                    </a:lnTo>
                    <a:lnTo>
                      <a:pt x="7200" y="1600"/>
                    </a:lnTo>
                    <a:lnTo>
                      <a:pt x="9818" y="480"/>
                    </a:lnTo>
                    <a:lnTo>
                      <a:pt x="9982" y="480"/>
                    </a:lnTo>
                    <a:lnTo>
                      <a:pt x="9982" y="320"/>
                    </a:lnTo>
                    <a:lnTo>
                      <a:pt x="10145" y="320"/>
                    </a:lnTo>
                    <a:lnTo>
                      <a:pt x="10309" y="160"/>
                    </a:lnTo>
                    <a:lnTo>
                      <a:pt x="10636" y="0"/>
                    </a:lnTo>
                    <a:lnTo>
                      <a:pt x="10636" y="160"/>
                    </a:lnTo>
                    <a:lnTo>
                      <a:pt x="10800" y="160"/>
                    </a:lnTo>
                    <a:lnTo>
                      <a:pt x="10964" y="320"/>
                    </a:lnTo>
                    <a:lnTo>
                      <a:pt x="11291" y="320"/>
                    </a:lnTo>
                    <a:lnTo>
                      <a:pt x="11291" y="480"/>
                    </a:lnTo>
                    <a:lnTo>
                      <a:pt x="11618" y="640"/>
                    </a:lnTo>
                    <a:lnTo>
                      <a:pt x="11618" y="960"/>
                    </a:lnTo>
                    <a:lnTo>
                      <a:pt x="11782" y="960"/>
                    </a:lnTo>
                    <a:lnTo>
                      <a:pt x="11782" y="1280"/>
                    </a:lnTo>
                    <a:lnTo>
                      <a:pt x="12109" y="1280"/>
                    </a:lnTo>
                    <a:lnTo>
                      <a:pt x="12273" y="1440"/>
                    </a:lnTo>
                    <a:lnTo>
                      <a:pt x="12436" y="1440"/>
                    </a:lnTo>
                    <a:lnTo>
                      <a:pt x="12436" y="1600"/>
                    </a:lnTo>
                    <a:lnTo>
                      <a:pt x="12600" y="1600"/>
                    </a:lnTo>
                    <a:lnTo>
                      <a:pt x="12927" y="1920"/>
                    </a:lnTo>
                    <a:lnTo>
                      <a:pt x="13091" y="192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448"/>
              <p:cNvSpPr/>
              <p:nvPr/>
            </p:nvSpPr>
            <p:spPr>
              <a:xfrm>
                <a:off x="2371596" y="494736"/>
                <a:ext cx="989477" cy="1609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00" y="1580"/>
                    </a:moveTo>
                    <a:lnTo>
                      <a:pt x="8400" y="2002"/>
                    </a:lnTo>
                    <a:lnTo>
                      <a:pt x="9086" y="2213"/>
                    </a:lnTo>
                    <a:lnTo>
                      <a:pt x="9257" y="2318"/>
                    </a:lnTo>
                    <a:lnTo>
                      <a:pt x="9600" y="2423"/>
                    </a:lnTo>
                    <a:lnTo>
                      <a:pt x="9771" y="2423"/>
                    </a:lnTo>
                    <a:lnTo>
                      <a:pt x="10114" y="2529"/>
                    </a:lnTo>
                    <a:lnTo>
                      <a:pt x="10286" y="2529"/>
                    </a:lnTo>
                    <a:lnTo>
                      <a:pt x="10457" y="2634"/>
                    </a:lnTo>
                    <a:lnTo>
                      <a:pt x="10629" y="2634"/>
                    </a:lnTo>
                    <a:lnTo>
                      <a:pt x="11486" y="3161"/>
                    </a:lnTo>
                    <a:lnTo>
                      <a:pt x="11657" y="3372"/>
                    </a:lnTo>
                    <a:lnTo>
                      <a:pt x="12514" y="3899"/>
                    </a:lnTo>
                    <a:lnTo>
                      <a:pt x="12686" y="4109"/>
                    </a:lnTo>
                    <a:lnTo>
                      <a:pt x="12857" y="4215"/>
                    </a:lnTo>
                    <a:lnTo>
                      <a:pt x="12857" y="4320"/>
                    </a:lnTo>
                    <a:lnTo>
                      <a:pt x="13029" y="4320"/>
                    </a:lnTo>
                    <a:lnTo>
                      <a:pt x="13200" y="4425"/>
                    </a:lnTo>
                    <a:lnTo>
                      <a:pt x="14229" y="4636"/>
                    </a:lnTo>
                    <a:lnTo>
                      <a:pt x="14914" y="4952"/>
                    </a:lnTo>
                    <a:lnTo>
                      <a:pt x="15086" y="5058"/>
                    </a:lnTo>
                    <a:lnTo>
                      <a:pt x="15257" y="5058"/>
                    </a:lnTo>
                    <a:lnTo>
                      <a:pt x="15257" y="5584"/>
                    </a:lnTo>
                    <a:lnTo>
                      <a:pt x="15429" y="5584"/>
                    </a:lnTo>
                    <a:lnTo>
                      <a:pt x="15429" y="5795"/>
                    </a:lnTo>
                    <a:lnTo>
                      <a:pt x="15600" y="6533"/>
                    </a:lnTo>
                    <a:lnTo>
                      <a:pt x="15600" y="6638"/>
                    </a:lnTo>
                    <a:lnTo>
                      <a:pt x="15771" y="6743"/>
                    </a:lnTo>
                    <a:lnTo>
                      <a:pt x="15771" y="6954"/>
                    </a:lnTo>
                    <a:lnTo>
                      <a:pt x="16114" y="7165"/>
                    </a:lnTo>
                    <a:lnTo>
                      <a:pt x="16114" y="7376"/>
                    </a:lnTo>
                    <a:lnTo>
                      <a:pt x="16286" y="7481"/>
                    </a:lnTo>
                    <a:lnTo>
                      <a:pt x="16286" y="7586"/>
                    </a:lnTo>
                    <a:lnTo>
                      <a:pt x="16457" y="7586"/>
                    </a:lnTo>
                    <a:lnTo>
                      <a:pt x="16457" y="7692"/>
                    </a:lnTo>
                    <a:lnTo>
                      <a:pt x="16629" y="7902"/>
                    </a:lnTo>
                    <a:lnTo>
                      <a:pt x="16971" y="8113"/>
                    </a:lnTo>
                    <a:lnTo>
                      <a:pt x="17143" y="8324"/>
                    </a:lnTo>
                    <a:lnTo>
                      <a:pt x="17314" y="8324"/>
                    </a:lnTo>
                    <a:lnTo>
                      <a:pt x="17486" y="8429"/>
                    </a:lnTo>
                    <a:lnTo>
                      <a:pt x="18000" y="8535"/>
                    </a:lnTo>
                    <a:lnTo>
                      <a:pt x="18171" y="8535"/>
                    </a:lnTo>
                    <a:lnTo>
                      <a:pt x="18857" y="8956"/>
                    </a:lnTo>
                    <a:lnTo>
                      <a:pt x="19371" y="9167"/>
                    </a:lnTo>
                    <a:lnTo>
                      <a:pt x="19886" y="9272"/>
                    </a:lnTo>
                    <a:lnTo>
                      <a:pt x="20571" y="9588"/>
                    </a:lnTo>
                    <a:lnTo>
                      <a:pt x="20743" y="9799"/>
                    </a:lnTo>
                    <a:lnTo>
                      <a:pt x="20914" y="9694"/>
                    </a:lnTo>
                    <a:lnTo>
                      <a:pt x="21086" y="9272"/>
                    </a:lnTo>
                    <a:lnTo>
                      <a:pt x="21257" y="9061"/>
                    </a:lnTo>
                    <a:lnTo>
                      <a:pt x="21429" y="8956"/>
                    </a:lnTo>
                    <a:lnTo>
                      <a:pt x="21429" y="10115"/>
                    </a:lnTo>
                    <a:lnTo>
                      <a:pt x="21600" y="10220"/>
                    </a:lnTo>
                    <a:lnTo>
                      <a:pt x="21600" y="19177"/>
                    </a:lnTo>
                    <a:lnTo>
                      <a:pt x="21429" y="19493"/>
                    </a:lnTo>
                    <a:lnTo>
                      <a:pt x="21086" y="19598"/>
                    </a:lnTo>
                    <a:lnTo>
                      <a:pt x="20571" y="19703"/>
                    </a:lnTo>
                    <a:lnTo>
                      <a:pt x="20743" y="19809"/>
                    </a:lnTo>
                    <a:lnTo>
                      <a:pt x="20743" y="19914"/>
                    </a:lnTo>
                    <a:lnTo>
                      <a:pt x="20571" y="19914"/>
                    </a:lnTo>
                    <a:lnTo>
                      <a:pt x="20057" y="20230"/>
                    </a:lnTo>
                    <a:lnTo>
                      <a:pt x="19714" y="20336"/>
                    </a:lnTo>
                    <a:lnTo>
                      <a:pt x="19543" y="20441"/>
                    </a:lnTo>
                    <a:lnTo>
                      <a:pt x="19200" y="20441"/>
                    </a:lnTo>
                    <a:lnTo>
                      <a:pt x="19029" y="20546"/>
                    </a:lnTo>
                    <a:lnTo>
                      <a:pt x="18686" y="20546"/>
                    </a:lnTo>
                    <a:lnTo>
                      <a:pt x="18514" y="20652"/>
                    </a:lnTo>
                    <a:lnTo>
                      <a:pt x="18171" y="20757"/>
                    </a:lnTo>
                    <a:lnTo>
                      <a:pt x="17657" y="21073"/>
                    </a:lnTo>
                    <a:lnTo>
                      <a:pt x="17486" y="21284"/>
                    </a:lnTo>
                    <a:lnTo>
                      <a:pt x="17143" y="21389"/>
                    </a:lnTo>
                    <a:lnTo>
                      <a:pt x="16800" y="21389"/>
                    </a:lnTo>
                    <a:lnTo>
                      <a:pt x="16629" y="21495"/>
                    </a:lnTo>
                    <a:lnTo>
                      <a:pt x="16457" y="21495"/>
                    </a:lnTo>
                    <a:lnTo>
                      <a:pt x="16286" y="21600"/>
                    </a:lnTo>
                    <a:lnTo>
                      <a:pt x="15257" y="21600"/>
                    </a:lnTo>
                    <a:lnTo>
                      <a:pt x="14914" y="21495"/>
                    </a:lnTo>
                    <a:lnTo>
                      <a:pt x="14743" y="21600"/>
                    </a:lnTo>
                    <a:lnTo>
                      <a:pt x="14229" y="21600"/>
                    </a:lnTo>
                    <a:lnTo>
                      <a:pt x="13886" y="21495"/>
                    </a:lnTo>
                    <a:lnTo>
                      <a:pt x="13714" y="21389"/>
                    </a:lnTo>
                    <a:lnTo>
                      <a:pt x="13371" y="21389"/>
                    </a:lnTo>
                    <a:lnTo>
                      <a:pt x="12857" y="21073"/>
                    </a:lnTo>
                    <a:lnTo>
                      <a:pt x="13029" y="20968"/>
                    </a:lnTo>
                    <a:lnTo>
                      <a:pt x="13029" y="20757"/>
                    </a:lnTo>
                    <a:lnTo>
                      <a:pt x="12686" y="20652"/>
                    </a:lnTo>
                    <a:lnTo>
                      <a:pt x="12343" y="20441"/>
                    </a:lnTo>
                    <a:lnTo>
                      <a:pt x="11829" y="20336"/>
                    </a:lnTo>
                    <a:lnTo>
                      <a:pt x="11486" y="20230"/>
                    </a:lnTo>
                    <a:lnTo>
                      <a:pt x="10971" y="20230"/>
                    </a:lnTo>
                    <a:lnTo>
                      <a:pt x="10457" y="19914"/>
                    </a:lnTo>
                    <a:lnTo>
                      <a:pt x="10286" y="20020"/>
                    </a:lnTo>
                    <a:lnTo>
                      <a:pt x="10286" y="20125"/>
                    </a:lnTo>
                    <a:lnTo>
                      <a:pt x="9943" y="19914"/>
                    </a:lnTo>
                    <a:lnTo>
                      <a:pt x="9429" y="19914"/>
                    </a:lnTo>
                    <a:lnTo>
                      <a:pt x="9086" y="19809"/>
                    </a:lnTo>
                    <a:lnTo>
                      <a:pt x="8743" y="19809"/>
                    </a:lnTo>
                    <a:lnTo>
                      <a:pt x="8057" y="19387"/>
                    </a:lnTo>
                    <a:lnTo>
                      <a:pt x="8229" y="19282"/>
                    </a:lnTo>
                    <a:lnTo>
                      <a:pt x="7886" y="18860"/>
                    </a:lnTo>
                    <a:lnTo>
                      <a:pt x="7200" y="18439"/>
                    </a:lnTo>
                    <a:lnTo>
                      <a:pt x="7029" y="18123"/>
                    </a:lnTo>
                    <a:lnTo>
                      <a:pt x="6857" y="17912"/>
                    </a:lnTo>
                    <a:lnTo>
                      <a:pt x="6514" y="18123"/>
                    </a:lnTo>
                    <a:lnTo>
                      <a:pt x="6514" y="18018"/>
                    </a:lnTo>
                    <a:lnTo>
                      <a:pt x="6343" y="17807"/>
                    </a:lnTo>
                    <a:lnTo>
                      <a:pt x="6171" y="17491"/>
                    </a:lnTo>
                    <a:lnTo>
                      <a:pt x="6000" y="17069"/>
                    </a:lnTo>
                    <a:lnTo>
                      <a:pt x="5829" y="16859"/>
                    </a:lnTo>
                    <a:lnTo>
                      <a:pt x="5486" y="16648"/>
                    </a:lnTo>
                    <a:lnTo>
                      <a:pt x="5657" y="16648"/>
                    </a:lnTo>
                    <a:lnTo>
                      <a:pt x="5314" y="16437"/>
                    </a:lnTo>
                    <a:lnTo>
                      <a:pt x="5486" y="16437"/>
                    </a:lnTo>
                    <a:lnTo>
                      <a:pt x="5314" y="16016"/>
                    </a:lnTo>
                    <a:lnTo>
                      <a:pt x="4629" y="15173"/>
                    </a:lnTo>
                    <a:lnTo>
                      <a:pt x="3771" y="13592"/>
                    </a:lnTo>
                    <a:lnTo>
                      <a:pt x="5314" y="13276"/>
                    </a:lnTo>
                    <a:lnTo>
                      <a:pt x="5143" y="13276"/>
                    </a:lnTo>
                    <a:lnTo>
                      <a:pt x="3600" y="12328"/>
                    </a:lnTo>
                    <a:lnTo>
                      <a:pt x="3257" y="12328"/>
                    </a:lnTo>
                    <a:lnTo>
                      <a:pt x="2914" y="12117"/>
                    </a:lnTo>
                    <a:lnTo>
                      <a:pt x="2571" y="11696"/>
                    </a:lnTo>
                    <a:lnTo>
                      <a:pt x="2571" y="11485"/>
                    </a:lnTo>
                    <a:lnTo>
                      <a:pt x="2400" y="11380"/>
                    </a:lnTo>
                    <a:lnTo>
                      <a:pt x="2400" y="11274"/>
                    </a:lnTo>
                    <a:lnTo>
                      <a:pt x="1371" y="10642"/>
                    </a:lnTo>
                    <a:lnTo>
                      <a:pt x="1200" y="10431"/>
                    </a:lnTo>
                    <a:lnTo>
                      <a:pt x="1029" y="10326"/>
                    </a:lnTo>
                    <a:lnTo>
                      <a:pt x="857" y="10115"/>
                    </a:lnTo>
                    <a:lnTo>
                      <a:pt x="857" y="10010"/>
                    </a:lnTo>
                    <a:lnTo>
                      <a:pt x="686" y="9904"/>
                    </a:lnTo>
                    <a:lnTo>
                      <a:pt x="514" y="9694"/>
                    </a:lnTo>
                    <a:lnTo>
                      <a:pt x="514" y="9588"/>
                    </a:lnTo>
                    <a:lnTo>
                      <a:pt x="857" y="9483"/>
                    </a:lnTo>
                    <a:lnTo>
                      <a:pt x="514" y="9272"/>
                    </a:lnTo>
                    <a:lnTo>
                      <a:pt x="343" y="9061"/>
                    </a:lnTo>
                    <a:lnTo>
                      <a:pt x="343" y="8113"/>
                    </a:lnTo>
                    <a:lnTo>
                      <a:pt x="514" y="8008"/>
                    </a:lnTo>
                    <a:lnTo>
                      <a:pt x="343" y="7902"/>
                    </a:lnTo>
                    <a:lnTo>
                      <a:pt x="343" y="7586"/>
                    </a:lnTo>
                    <a:lnTo>
                      <a:pt x="171" y="7481"/>
                    </a:lnTo>
                    <a:lnTo>
                      <a:pt x="171" y="7376"/>
                    </a:lnTo>
                    <a:lnTo>
                      <a:pt x="0" y="7376"/>
                    </a:lnTo>
                    <a:lnTo>
                      <a:pt x="0" y="6954"/>
                    </a:lnTo>
                    <a:lnTo>
                      <a:pt x="171" y="6954"/>
                    </a:lnTo>
                    <a:lnTo>
                      <a:pt x="171" y="6743"/>
                    </a:lnTo>
                    <a:lnTo>
                      <a:pt x="0" y="6533"/>
                    </a:lnTo>
                    <a:lnTo>
                      <a:pt x="1029" y="6533"/>
                    </a:lnTo>
                    <a:lnTo>
                      <a:pt x="1029" y="6427"/>
                    </a:lnTo>
                    <a:lnTo>
                      <a:pt x="1200" y="6322"/>
                    </a:lnTo>
                    <a:lnTo>
                      <a:pt x="1200" y="6111"/>
                    </a:lnTo>
                    <a:lnTo>
                      <a:pt x="1714" y="5690"/>
                    </a:lnTo>
                    <a:lnTo>
                      <a:pt x="1886" y="5268"/>
                    </a:lnTo>
                    <a:lnTo>
                      <a:pt x="1886" y="4741"/>
                    </a:lnTo>
                    <a:lnTo>
                      <a:pt x="2057" y="4531"/>
                    </a:lnTo>
                    <a:lnTo>
                      <a:pt x="2400" y="4425"/>
                    </a:lnTo>
                    <a:lnTo>
                      <a:pt x="2571" y="4109"/>
                    </a:lnTo>
                    <a:lnTo>
                      <a:pt x="3086" y="4109"/>
                    </a:lnTo>
                    <a:lnTo>
                      <a:pt x="3771" y="3899"/>
                    </a:lnTo>
                    <a:lnTo>
                      <a:pt x="4114" y="3688"/>
                    </a:lnTo>
                    <a:lnTo>
                      <a:pt x="4114" y="3582"/>
                    </a:lnTo>
                    <a:lnTo>
                      <a:pt x="4629" y="3477"/>
                    </a:lnTo>
                    <a:lnTo>
                      <a:pt x="4800" y="3372"/>
                    </a:lnTo>
                    <a:lnTo>
                      <a:pt x="4629" y="2740"/>
                    </a:lnTo>
                    <a:lnTo>
                      <a:pt x="4629" y="1897"/>
                    </a:lnTo>
                    <a:lnTo>
                      <a:pt x="4457" y="1897"/>
                    </a:lnTo>
                    <a:lnTo>
                      <a:pt x="4629" y="1791"/>
                    </a:lnTo>
                    <a:lnTo>
                      <a:pt x="4457" y="1475"/>
                    </a:lnTo>
                    <a:lnTo>
                      <a:pt x="4457" y="1264"/>
                    </a:lnTo>
                    <a:lnTo>
                      <a:pt x="5143" y="1264"/>
                    </a:lnTo>
                    <a:lnTo>
                      <a:pt x="5314" y="1370"/>
                    </a:lnTo>
                    <a:lnTo>
                      <a:pt x="5486" y="1264"/>
                    </a:lnTo>
                    <a:lnTo>
                      <a:pt x="5657" y="1264"/>
                    </a:lnTo>
                    <a:lnTo>
                      <a:pt x="5657" y="1580"/>
                    </a:lnTo>
                    <a:lnTo>
                      <a:pt x="5829" y="1580"/>
                    </a:lnTo>
                    <a:lnTo>
                      <a:pt x="5829" y="1686"/>
                    </a:lnTo>
                    <a:lnTo>
                      <a:pt x="6171" y="1686"/>
                    </a:lnTo>
                    <a:lnTo>
                      <a:pt x="6171" y="1580"/>
                    </a:lnTo>
                    <a:lnTo>
                      <a:pt x="6343" y="1370"/>
                    </a:lnTo>
                    <a:lnTo>
                      <a:pt x="6343" y="1264"/>
                    </a:lnTo>
                    <a:lnTo>
                      <a:pt x="6514" y="1159"/>
                    </a:lnTo>
                    <a:lnTo>
                      <a:pt x="6686" y="1159"/>
                    </a:lnTo>
                    <a:lnTo>
                      <a:pt x="6686" y="1054"/>
                    </a:lnTo>
                    <a:lnTo>
                      <a:pt x="7886" y="316"/>
                    </a:lnTo>
                    <a:lnTo>
                      <a:pt x="8057" y="105"/>
                    </a:lnTo>
                    <a:lnTo>
                      <a:pt x="8229" y="0"/>
                    </a:lnTo>
                    <a:lnTo>
                      <a:pt x="8229" y="211"/>
                    </a:lnTo>
                    <a:lnTo>
                      <a:pt x="8400" y="527"/>
                    </a:lnTo>
                    <a:lnTo>
                      <a:pt x="8400" y="843"/>
                    </a:lnTo>
                    <a:lnTo>
                      <a:pt x="8229" y="1264"/>
                    </a:lnTo>
                    <a:lnTo>
                      <a:pt x="8400" y="158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449"/>
              <p:cNvSpPr/>
              <p:nvPr/>
            </p:nvSpPr>
            <p:spPr>
              <a:xfrm>
                <a:off x="2984127" y="2976274"/>
                <a:ext cx="643947" cy="38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20" y="17192"/>
                    </a:moveTo>
                    <a:lnTo>
                      <a:pt x="9746" y="17192"/>
                    </a:lnTo>
                    <a:lnTo>
                      <a:pt x="9746" y="17633"/>
                    </a:lnTo>
                    <a:lnTo>
                      <a:pt x="9220" y="17633"/>
                    </a:lnTo>
                    <a:lnTo>
                      <a:pt x="9220" y="17192"/>
                    </a:lnTo>
                    <a:close/>
                    <a:moveTo>
                      <a:pt x="10800" y="15869"/>
                    </a:moveTo>
                    <a:lnTo>
                      <a:pt x="11063" y="15869"/>
                    </a:lnTo>
                    <a:lnTo>
                      <a:pt x="11063" y="16751"/>
                    </a:lnTo>
                    <a:lnTo>
                      <a:pt x="11327" y="16751"/>
                    </a:lnTo>
                    <a:lnTo>
                      <a:pt x="11327" y="17192"/>
                    </a:lnTo>
                    <a:lnTo>
                      <a:pt x="10537" y="17192"/>
                    </a:lnTo>
                    <a:lnTo>
                      <a:pt x="10537" y="17633"/>
                    </a:lnTo>
                    <a:lnTo>
                      <a:pt x="10010" y="17633"/>
                    </a:lnTo>
                    <a:lnTo>
                      <a:pt x="10010" y="18073"/>
                    </a:lnTo>
                    <a:lnTo>
                      <a:pt x="9746" y="18073"/>
                    </a:lnTo>
                    <a:lnTo>
                      <a:pt x="9746" y="18514"/>
                    </a:lnTo>
                    <a:lnTo>
                      <a:pt x="9746" y="16751"/>
                    </a:lnTo>
                    <a:lnTo>
                      <a:pt x="10010" y="16751"/>
                    </a:lnTo>
                    <a:lnTo>
                      <a:pt x="10010" y="16310"/>
                    </a:lnTo>
                    <a:lnTo>
                      <a:pt x="10273" y="16310"/>
                    </a:lnTo>
                    <a:lnTo>
                      <a:pt x="10273" y="15869"/>
                    </a:lnTo>
                    <a:lnTo>
                      <a:pt x="10800" y="15869"/>
                    </a:lnTo>
                    <a:close/>
                    <a:moveTo>
                      <a:pt x="12380" y="15429"/>
                    </a:moveTo>
                    <a:lnTo>
                      <a:pt x="12644" y="15429"/>
                    </a:lnTo>
                    <a:lnTo>
                      <a:pt x="12380" y="15429"/>
                    </a:lnTo>
                    <a:close/>
                    <a:moveTo>
                      <a:pt x="10800" y="14988"/>
                    </a:moveTo>
                    <a:lnTo>
                      <a:pt x="11063" y="14988"/>
                    </a:lnTo>
                    <a:lnTo>
                      <a:pt x="11063" y="15429"/>
                    </a:lnTo>
                    <a:lnTo>
                      <a:pt x="10800" y="15429"/>
                    </a:lnTo>
                    <a:lnTo>
                      <a:pt x="10800" y="14988"/>
                    </a:lnTo>
                    <a:close/>
                    <a:moveTo>
                      <a:pt x="11590" y="14988"/>
                    </a:moveTo>
                    <a:lnTo>
                      <a:pt x="11854" y="14988"/>
                    </a:lnTo>
                    <a:lnTo>
                      <a:pt x="11590" y="14988"/>
                    </a:lnTo>
                    <a:close/>
                    <a:moveTo>
                      <a:pt x="12380" y="11020"/>
                    </a:moveTo>
                    <a:lnTo>
                      <a:pt x="12380" y="11461"/>
                    </a:lnTo>
                    <a:lnTo>
                      <a:pt x="12424" y="11461"/>
                    </a:lnTo>
                    <a:lnTo>
                      <a:pt x="12380" y="11020"/>
                    </a:lnTo>
                    <a:close/>
                    <a:moveTo>
                      <a:pt x="14224" y="10580"/>
                    </a:moveTo>
                    <a:lnTo>
                      <a:pt x="14751" y="10580"/>
                    </a:lnTo>
                    <a:lnTo>
                      <a:pt x="14751" y="11020"/>
                    </a:lnTo>
                    <a:lnTo>
                      <a:pt x="15015" y="11020"/>
                    </a:lnTo>
                    <a:lnTo>
                      <a:pt x="15015" y="11461"/>
                    </a:lnTo>
                    <a:lnTo>
                      <a:pt x="15015" y="11020"/>
                    </a:lnTo>
                    <a:lnTo>
                      <a:pt x="15015" y="11461"/>
                    </a:lnTo>
                    <a:lnTo>
                      <a:pt x="15278" y="11461"/>
                    </a:lnTo>
                    <a:lnTo>
                      <a:pt x="15278" y="11902"/>
                    </a:lnTo>
                    <a:lnTo>
                      <a:pt x="15541" y="11902"/>
                    </a:lnTo>
                    <a:lnTo>
                      <a:pt x="15541" y="12343"/>
                    </a:lnTo>
                    <a:lnTo>
                      <a:pt x="15015" y="12343"/>
                    </a:lnTo>
                    <a:lnTo>
                      <a:pt x="15015" y="12784"/>
                    </a:lnTo>
                    <a:lnTo>
                      <a:pt x="14751" y="12784"/>
                    </a:lnTo>
                    <a:lnTo>
                      <a:pt x="14751" y="12343"/>
                    </a:lnTo>
                    <a:lnTo>
                      <a:pt x="14488" y="12343"/>
                    </a:lnTo>
                    <a:lnTo>
                      <a:pt x="14488" y="11902"/>
                    </a:lnTo>
                    <a:lnTo>
                      <a:pt x="14488" y="12343"/>
                    </a:lnTo>
                    <a:lnTo>
                      <a:pt x="14751" y="12343"/>
                    </a:lnTo>
                    <a:lnTo>
                      <a:pt x="14751" y="12784"/>
                    </a:lnTo>
                    <a:lnTo>
                      <a:pt x="14488" y="12784"/>
                    </a:lnTo>
                    <a:lnTo>
                      <a:pt x="14488" y="13224"/>
                    </a:lnTo>
                    <a:lnTo>
                      <a:pt x="13961" y="13224"/>
                    </a:lnTo>
                    <a:lnTo>
                      <a:pt x="13961" y="12784"/>
                    </a:lnTo>
                    <a:lnTo>
                      <a:pt x="13698" y="12784"/>
                    </a:lnTo>
                    <a:lnTo>
                      <a:pt x="13698" y="13224"/>
                    </a:lnTo>
                    <a:lnTo>
                      <a:pt x="13434" y="13224"/>
                    </a:lnTo>
                    <a:lnTo>
                      <a:pt x="13698" y="13224"/>
                    </a:lnTo>
                    <a:lnTo>
                      <a:pt x="13698" y="13665"/>
                    </a:lnTo>
                    <a:lnTo>
                      <a:pt x="13434" y="13665"/>
                    </a:lnTo>
                    <a:lnTo>
                      <a:pt x="13434" y="13224"/>
                    </a:lnTo>
                    <a:lnTo>
                      <a:pt x="13171" y="13224"/>
                    </a:lnTo>
                    <a:lnTo>
                      <a:pt x="13171" y="12784"/>
                    </a:lnTo>
                    <a:lnTo>
                      <a:pt x="13434" y="12784"/>
                    </a:lnTo>
                    <a:lnTo>
                      <a:pt x="13171" y="12784"/>
                    </a:lnTo>
                    <a:lnTo>
                      <a:pt x="13171" y="13224"/>
                    </a:lnTo>
                    <a:lnTo>
                      <a:pt x="12644" y="13224"/>
                    </a:lnTo>
                    <a:lnTo>
                      <a:pt x="12644" y="14106"/>
                    </a:lnTo>
                    <a:lnTo>
                      <a:pt x="12907" y="14106"/>
                    </a:lnTo>
                    <a:lnTo>
                      <a:pt x="12907" y="14988"/>
                    </a:lnTo>
                    <a:lnTo>
                      <a:pt x="12644" y="14988"/>
                    </a:lnTo>
                    <a:lnTo>
                      <a:pt x="12644" y="14547"/>
                    </a:lnTo>
                    <a:lnTo>
                      <a:pt x="12380" y="14547"/>
                    </a:lnTo>
                    <a:lnTo>
                      <a:pt x="12644" y="14547"/>
                    </a:lnTo>
                    <a:lnTo>
                      <a:pt x="12380" y="14547"/>
                    </a:lnTo>
                    <a:lnTo>
                      <a:pt x="12644" y="14547"/>
                    </a:lnTo>
                    <a:lnTo>
                      <a:pt x="12380" y="14547"/>
                    </a:lnTo>
                    <a:lnTo>
                      <a:pt x="12380" y="14106"/>
                    </a:lnTo>
                    <a:lnTo>
                      <a:pt x="12117" y="14106"/>
                    </a:lnTo>
                    <a:lnTo>
                      <a:pt x="12380" y="14106"/>
                    </a:lnTo>
                    <a:lnTo>
                      <a:pt x="12117" y="14106"/>
                    </a:lnTo>
                    <a:lnTo>
                      <a:pt x="12117" y="12343"/>
                    </a:lnTo>
                    <a:lnTo>
                      <a:pt x="12380" y="12343"/>
                    </a:lnTo>
                    <a:lnTo>
                      <a:pt x="12380" y="11902"/>
                    </a:lnTo>
                    <a:lnTo>
                      <a:pt x="13171" y="11902"/>
                    </a:lnTo>
                    <a:lnTo>
                      <a:pt x="13171" y="11461"/>
                    </a:lnTo>
                    <a:lnTo>
                      <a:pt x="13434" y="11461"/>
                    </a:lnTo>
                    <a:lnTo>
                      <a:pt x="13434" y="11020"/>
                    </a:lnTo>
                    <a:lnTo>
                      <a:pt x="13698" y="11020"/>
                    </a:lnTo>
                    <a:lnTo>
                      <a:pt x="13698" y="10580"/>
                    </a:lnTo>
                    <a:lnTo>
                      <a:pt x="14224" y="10580"/>
                    </a:lnTo>
                    <a:close/>
                    <a:moveTo>
                      <a:pt x="14751" y="10580"/>
                    </a:moveTo>
                    <a:lnTo>
                      <a:pt x="15015" y="10580"/>
                    </a:lnTo>
                    <a:lnTo>
                      <a:pt x="14751" y="10580"/>
                    </a:lnTo>
                    <a:close/>
                    <a:moveTo>
                      <a:pt x="16595" y="9698"/>
                    </a:moveTo>
                    <a:lnTo>
                      <a:pt x="16859" y="9698"/>
                    </a:lnTo>
                    <a:lnTo>
                      <a:pt x="16859" y="10139"/>
                    </a:lnTo>
                    <a:lnTo>
                      <a:pt x="16595" y="10139"/>
                    </a:lnTo>
                    <a:lnTo>
                      <a:pt x="16595" y="9698"/>
                    </a:lnTo>
                    <a:close/>
                    <a:moveTo>
                      <a:pt x="15015" y="9257"/>
                    </a:moveTo>
                    <a:lnTo>
                      <a:pt x="15278" y="9257"/>
                    </a:lnTo>
                    <a:lnTo>
                      <a:pt x="15278" y="9698"/>
                    </a:lnTo>
                    <a:lnTo>
                      <a:pt x="15015" y="9698"/>
                    </a:lnTo>
                    <a:lnTo>
                      <a:pt x="15015" y="9257"/>
                    </a:lnTo>
                    <a:close/>
                    <a:moveTo>
                      <a:pt x="11063" y="9257"/>
                    </a:moveTo>
                    <a:lnTo>
                      <a:pt x="11327" y="9257"/>
                    </a:lnTo>
                    <a:lnTo>
                      <a:pt x="11327" y="9698"/>
                    </a:lnTo>
                    <a:lnTo>
                      <a:pt x="11063" y="9698"/>
                    </a:lnTo>
                    <a:lnTo>
                      <a:pt x="11063" y="9257"/>
                    </a:lnTo>
                    <a:close/>
                    <a:moveTo>
                      <a:pt x="15278" y="9257"/>
                    </a:moveTo>
                    <a:lnTo>
                      <a:pt x="15278" y="9698"/>
                    </a:lnTo>
                    <a:lnTo>
                      <a:pt x="15322" y="9698"/>
                    </a:lnTo>
                    <a:lnTo>
                      <a:pt x="15278" y="9257"/>
                    </a:lnTo>
                    <a:close/>
                    <a:moveTo>
                      <a:pt x="15805" y="9257"/>
                    </a:moveTo>
                    <a:lnTo>
                      <a:pt x="15805" y="10139"/>
                    </a:lnTo>
                    <a:lnTo>
                      <a:pt x="15015" y="10139"/>
                    </a:lnTo>
                    <a:lnTo>
                      <a:pt x="15015" y="9698"/>
                    </a:lnTo>
                    <a:lnTo>
                      <a:pt x="15541" y="9698"/>
                    </a:lnTo>
                    <a:lnTo>
                      <a:pt x="15541" y="9257"/>
                    </a:lnTo>
                    <a:lnTo>
                      <a:pt x="15541" y="9698"/>
                    </a:lnTo>
                    <a:lnTo>
                      <a:pt x="15541" y="9257"/>
                    </a:lnTo>
                    <a:lnTo>
                      <a:pt x="15805" y="9257"/>
                    </a:lnTo>
                    <a:close/>
                    <a:moveTo>
                      <a:pt x="15015" y="9257"/>
                    </a:moveTo>
                    <a:lnTo>
                      <a:pt x="15015" y="9698"/>
                    </a:lnTo>
                    <a:lnTo>
                      <a:pt x="15059" y="9698"/>
                    </a:lnTo>
                    <a:lnTo>
                      <a:pt x="15015" y="9257"/>
                    </a:lnTo>
                    <a:close/>
                    <a:moveTo>
                      <a:pt x="15805" y="9257"/>
                    </a:moveTo>
                    <a:lnTo>
                      <a:pt x="16068" y="9257"/>
                    </a:lnTo>
                    <a:lnTo>
                      <a:pt x="16068" y="10139"/>
                    </a:lnTo>
                    <a:lnTo>
                      <a:pt x="15805" y="10139"/>
                    </a:lnTo>
                    <a:lnTo>
                      <a:pt x="15805" y="9257"/>
                    </a:lnTo>
                    <a:close/>
                    <a:moveTo>
                      <a:pt x="10537" y="9257"/>
                    </a:moveTo>
                    <a:lnTo>
                      <a:pt x="10800" y="9257"/>
                    </a:lnTo>
                    <a:lnTo>
                      <a:pt x="10537" y="9257"/>
                    </a:lnTo>
                    <a:close/>
                    <a:moveTo>
                      <a:pt x="16068" y="8816"/>
                    </a:moveTo>
                    <a:lnTo>
                      <a:pt x="16332" y="8816"/>
                    </a:lnTo>
                    <a:lnTo>
                      <a:pt x="16332" y="9257"/>
                    </a:lnTo>
                    <a:lnTo>
                      <a:pt x="16068" y="9257"/>
                    </a:lnTo>
                    <a:lnTo>
                      <a:pt x="16068" y="8816"/>
                    </a:lnTo>
                    <a:close/>
                    <a:moveTo>
                      <a:pt x="16859" y="8816"/>
                    </a:moveTo>
                    <a:lnTo>
                      <a:pt x="17122" y="8816"/>
                    </a:lnTo>
                    <a:lnTo>
                      <a:pt x="17122" y="9257"/>
                    </a:lnTo>
                    <a:lnTo>
                      <a:pt x="16859" y="9257"/>
                    </a:lnTo>
                    <a:lnTo>
                      <a:pt x="16859" y="8816"/>
                    </a:lnTo>
                    <a:close/>
                    <a:moveTo>
                      <a:pt x="15805" y="8816"/>
                    </a:moveTo>
                    <a:lnTo>
                      <a:pt x="15805" y="9257"/>
                    </a:lnTo>
                    <a:lnTo>
                      <a:pt x="15849" y="9257"/>
                    </a:lnTo>
                    <a:lnTo>
                      <a:pt x="15805" y="8816"/>
                    </a:lnTo>
                    <a:close/>
                    <a:moveTo>
                      <a:pt x="10273" y="8816"/>
                    </a:moveTo>
                    <a:lnTo>
                      <a:pt x="10537" y="8816"/>
                    </a:lnTo>
                    <a:lnTo>
                      <a:pt x="10273" y="8816"/>
                    </a:lnTo>
                    <a:close/>
                    <a:moveTo>
                      <a:pt x="10010" y="8816"/>
                    </a:moveTo>
                    <a:lnTo>
                      <a:pt x="10273" y="8816"/>
                    </a:lnTo>
                    <a:lnTo>
                      <a:pt x="10010" y="8816"/>
                    </a:lnTo>
                    <a:close/>
                    <a:moveTo>
                      <a:pt x="16595" y="8376"/>
                    </a:moveTo>
                    <a:lnTo>
                      <a:pt x="16595" y="8816"/>
                    </a:lnTo>
                    <a:lnTo>
                      <a:pt x="16639" y="8816"/>
                    </a:lnTo>
                    <a:lnTo>
                      <a:pt x="16595" y="8376"/>
                    </a:lnTo>
                    <a:close/>
                    <a:moveTo>
                      <a:pt x="16859" y="8376"/>
                    </a:moveTo>
                    <a:lnTo>
                      <a:pt x="16859" y="8816"/>
                    </a:lnTo>
                    <a:lnTo>
                      <a:pt x="17122" y="8816"/>
                    </a:lnTo>
                    <a:lnTo>
                      <a:pt x="16859" y="8816"/>
                    </a:lnTo>
                    <a:lnTo>
                      <a:pt x="16859" y="9257"/>
                    </a:lnTo>
                    <a:lnTo>
                      <a:pt x="17122" y="9257"/>
                    </a:lnTo>
                    <a:lnTo>
                      <a:pt x="17122" y="8816"/>
                    </a:lnTo>
                    <a:lnTo>
                      <a:pt x="17385" y="8816"/>
                    </a:lnTo>
                    <a:lnTo>
                      <a:pt x="17385" y="8376"/>
                    </a:lnTo>
                    <a:lnTo>
                      <a:pt x="17649" y="8376"/>
                    </a:lnTo>
                    <a:lnTo>
                      <a:pt x="17649" y="8816"/>
                    </a:lnTo>
                    <a:lnTo>
                      <a:pt x="17385" y="8816"/>
                    </a:lnTo>
                    <a:lnTo>
                      <a:pt x="17385" y="9257"/>
                    </a:lnTo>
                    <a:lnTo>
                      <a:pt x="17122" y="9257"/>
                    </a:lnTo>
                    <a:lnTo>
                      <a:pt x="17122" y="9698"/>
                    </a:lnTo>
                    <a:lnTo>
                      <a:pt x="16859" y="9698"/>
                    </a:lnTo>
                    <a:lnTo>
                      <a:pt x="16859" y="10139"/>
                    </a:lnTo>
                    <a:lnTo>
                      <a:pt x="16595" y="10139"/>
                    </a:lnTo>
                    <a:lnTo>
                      <a:pt x="16595" y="10580"/>
                    </a:lnTo>
                    <a:lnTo>
                      <a:pt x="16332" y="10580"/>
                    </a:lnTo>
                    <a:lnTo>
                      <a:pt x="16595" y="10580"/>
                    </a:lnTo>
                    <a:lnTo>
                      <a:pt x="16595" y="10139"/>
                    </a:lnTo>
                    <a:lnTo>
                      <a:pt x="16859" y="10139"/>
                    </a:lnTo>
                    <a:lnTo>
                      <a:pt x="16859" y="9257"/>
                    </a:lnTo>
                    <a:lnTo>
                      <a:pt x="16595" y="9257"/>
                    </a:lnTo>
                    <a:lnTo>
                      <a:pt x="16595" y="8376"/>
                    </a:lnTo>
                    <a:lnTo>
                      <a:pt x="16859" y="8376"/>
                    </a:lnTo>
                    <a:close/>
                    <a:moveTo>
                      <a:pt x="18702" y="6171"/>
                    </a:moveTo>
                    <a:lnTo>
                      <a:pt x="18966" y="6171"/>
                    </a:lnTo>
                    <a:lnTo>
                      <a:pt x="18702" y="6171"/>
                    </a:lnTo>
                    <a:close/>
                    <a:moveTo>
                      <a:pt x="19756" y="4849"/>
                    </a:moveTo>
                    <a:lnTo>
                      <a:pt x="19756" y="5290"/>
                    </a:lnTo>
                    <a:lnTo>
                      <a:pt x="19800" y="5290"/>
                    </a:lnTo>
                    <a:lnTo>
                      <a:pt x="19756" y="4849"/>
                    </a:lnTo>
                    <a:close/>
                    <a:moveTo>
                      <a:pt x="19756" y="4408"/>
                    </a:moveTo>
                    <a:lnTo>
                      <a:pt x="19756" y="4849"/>
                    </a:lnTo>
                    <a:lnTo>
                      <a:pt x="19800" y="4849"/>
                    </a:lnTo>
                    <a:lnTo>
                      <a:pt x="19756" y="4408"/>
                    </a:lnTo>
                    <a:close/>
                    <a:moveTo>
                      <a:pt x="19756" y="4408"/>
                    </a:moveTo>
                    <a:lnTo>
                      <a:pt x="20020" y="4408"/>
                    </a:lnTo>
                    <a:lnTo>
                      <a:pt x="20020" y="4849"/>
                    </a:lnTo>
                    <a:lnTo>
                      <a:pt x="19756" y="4849"/>
                    </a:lnTo>
                    <a:lnTo>
                      <a:pt x="19756" y="4408"/>
                    </a:lnTo>
                    <a:close/>
                    <a:moveTo>
                      <a:pt x="20283" y="3967"/>
                    </a:moveTo>
                    <a:lnTo>
                      <a:pt x="20283" y="4408"/>
                    </a:lnTo>
                    <a:lnTo>
                      <a:pt x="20327" y="4408"/>
                    </a:lnTo>
                    <a:lnTo>
                      <a:pt x="20283" y="3967"/>
                    </a:lnTo>
                    <a:close/>
                    <a:moveTo>
                      <a:pt x="20546" y="2645"/>
                    </a:moveTo>
                    <a:lnTo>
                      <a:pt x="20810" y="2645"/>
                    </a:lnTo>
                    <a:lnTo>
                      <a:pt x="20810" y="3086"/>
                    </a:lnTo>
                    <a:lnTo>
                      <a:pt x="20546" y="3086"/>
                    </a:lnTo>
                    <a:lnTo>
                      <a:pt x="20546" y="2645"/>
                    </a:lnTo>
                    <a:close/>
                    <a:moveTo>
                      <a:pt x="21337" y="882"/>
                    </a:moveTo>
                    <a:lnTo>
                      <a:pt x="21073" y="882"/>
                    </a:lnTo>
                    <a:lnTo>
                      <a:pt x="21073" y="1322"/>
                    </a:lnTo>
                    <a:lnTo>
                      <a:pt x="20810" y="1322"/>
                    </a:lnTo>
                    <a:lnTo>
                      <a:pt x="20810" y="2204"/>
                    </a:lnTo>
                    <a:lnTo>
                      <a:pt x="20546" y="2204"/>
                    </a:lnTo>
                    <a:lnTo>
                      <a:pt x="20546" y="2645"/>
                    </a:lnTo>
                    <a:lnTo>
                      <a:pt x="20283" y="2645"/>
                    </a:lnTo>
                    <a:lnTo>
                      <a:pt x="20283" y="3086"/>
                    </a:lnTo>
                    <a:lnTo>
                      <a:pt x="20020" y="3086"/>
                    </a:lnTo>
                    <a:lnTo>
                      <a:pt x="20020" y="3527"/>
                    </a:lnTo>
                    <a:lnTo>
                      <a:pt x="20283" y="3527"/>
                    </a:lnTo>
                    <a:lnTo>
                      <a:pt x="20283" y="3086"/>
                    </a:lnTo>
                    <a:lnTo>
                      <a:pt x="20283" y="3527"/>
                    </a:lnTo>
                    <a:lnTo>
                      <a:pt x="20283" y="3086"/>
                    </a:lnTo>
                    <a:lnTo>
                      <a:pt x="20283" y="3527"/>
                    </a:lnTo>
                    <a:lnTo>
                      <a:pt x="20283" y="3086"/>
                    </a:lnTo>
                    <a:lnTo>
                      <a:pt x="20546" y="3086"/>
                    </a:lnTo>
                    <a:lnTo>
                      <a:pt x="20546" y="3527"/>
                    </a:lnTo>
                    <a:lnTo>
                      <a:pt x="20283" y="3527"/>
                    </a:lnTo>
                    <a:lnTo>
                      <a:pt x="20283" y="3967"/>
                    </a:lnTo>
                    <a:lnTo>
                      <a:pt x="20020" y="3967"/>
                    </a:lnTo>
                    <a:lnTo>
                      <a:pt x="20020" y="3527"/>
                    </a:lnTo>
                    <a:lnTo>
                      <a:pt x="20020" y="3967"/>
                    </a:lnTo>
                    <a:lnTo>
                      <a:pt x="19756" y="3967"/>
                    </a:lnTo>
                    <a:lnTo>
                      <a:pt x="19756" y="4408"/>
                    </a:lnTo>
                    <a:lnTo>
                      <a:pt x="19493" y="4408"/>
                    </a:lnTo>
                    <a:lnTo>
                      <a:pt x="19756" y="4408"/>
                    </a:lnTo>
                    <a:lnTo>
                      <a:pt x="19493" y="4408"/>
                    </a:lnTo>
                    <a:lnTo>
                      <a:pt x="19493" y="4849"/>
                    </a:lnTo>
                    <a:lnTo>
                      <a:pt x="19229" y="4849"/>
                    </a:lnTo>
                    <a:lnTo>
                      <a:pt x="19229" y="5290"/>
                    </a:lnTo>
                    <a:lnTo>
                      <a:pt x="19493" y="5290"/>
                    </a:lnTo>
                    <a:lnTo>
                      <a:pt x="19493" y="4849"/>
                    </a:lnTo>
                    <a:lnTo>
                      <a:pt x="19756" y="4849"/>
                    </a:lnTo>
                    <a:lnTo>
                      <a:pt x="19756" y="5290"/>
                    </a:lnTo>
                    <a:lnTo>
                      <a:pt x="19493" y="5290"/>
                    </a:lnTo>
                    <a:lnTo>
                      <a:pt x="19493" y="5731"/>
                    </a:lnTo>
                    <a:lnTo>
                      <a:pt x="19229" y="5731"/>
                    </a:lnTo>
                    <a:lnTo>
                      <a:pt x="19229" y="6171"/>
                    </a:lnTo>
                    <a:lnTo>
                      <a:pt x="18966" y="6171"/>
                    </a:lnTo>
                    <a:lnTo>
                      <a:pt x="18966" y="6612"/>
                    </a:lnTo>
                    <a:lnTo>
                      <a:pt x="18966" y="5731"/>
                    </a:lnTo>
                    <a:lnTo>
                      <a:pt x="19229" y="5731"/>
                    </a:lnTo>
                    <a:lnTo>
                      <a:pt x="19229" y="5290"/>
                    </a:lnTo>
                    <a:lnTo>
                      <a:pt x="19229" y="5731"/>
                    </a:lnTo>
                    <a:lnTo>
                      <a:pt x="18966" y="5731"/>
                    </a:lnTo>
                    <a:lnTo>
                      <a:pt x="18966" y="6171"/>
                    </a:lnTo>
                    <a:lnTo>
                      <a:pt x="18702" y="6171"/>
                    </a:lnTo>
                    <a:lnTo>
                      <a:pt x="18702" y="6612"/>
                    </a:lnTo>
                    <a:lnTo>
                      <a:pt x="18702" y="6171"/>
                    </a:lnTo>
                    <a:lnTo>
                      <a:pt x="18702" y="6612"/>
                    </a:lnTo>
                    <a:lnTo>
                      <a:pt x="18439" y="6612"/>
                    </a:lnTo>
                    <a:lnTo>
                      <a:pt x="18439" y="7053"/>
                    </a:lnTo>
                    <a:lnTo>
                      <a:pt x="18176" y="7053"/>
                    </a:lnTo>
                    <a:lnTo>
                      <a:pt x="18176" y="7494"/>
                    </a:lnTo>
                    <a:lnTo>
                      <a:pt x="18176" y="7053"/>
                    </a:lnTo>
                    <a:lnTo>
                      <a:pt x="18176" y="7494"/>
                    </a:lnTo>
                    <a:lnTo>
                      <a:pt x="17912" y="7494"/>
                    </a:lnTo>
                    <a:lnTo>
                      <a:pt x="17912" y="7935"/>
                    </a:lnTo>
                    <a:lnTo>
                      <a:pt x="17649" y="7935"/>
                    </a:lnTo>
                    <a:lnTo>
                      <a:pt x="17649" y="8376"/>
                    </a:lnTo>
                    <a:lnTo>
                      <a:pt x="17385" y="8376"/>
                    </a:lnTo>
                    <a:lnTo>
                      <a:pt x="17385" y="8816"/>
                    </a:lnTo>
                    <a:lnTo>
                      <a:pt x="17122" y="8816"/>
                    </a:lnTo>
                    <a:lnTo>
                      <a:pt x="17122" y="8376"/>
                    </a:lnTo>
                    <a:lnTo>
                      <a:pt x="16859" y="8376"/>
                    </a:lnTo>
                    <a:lnTo>
                      <a:pt x="16859" y="7935"/>
                    </a:lnTo>
                    <a:lnTo>
                      <a:pt x="16859" y="8376"/>
                    </a:lnTo>
                    <a:lnTo>
                      <a:pt x="16332" y="8376"/>
                    </a:lnTo>
                    <a:lnTo>
                      <a:pt x="16332" y="8816"/>
                    </a:lnTo>
                    <a:lnTo>
                      <a:pt x="16332" y="7494"/>
                    </a:lnTo>
                    <a:lnTo>
                      <a:pt x="16068" y="7494"/>
                    </a:lnTo>
                    <a:lnTo>
                      <a:pt x="16068" y="7053"/>
                    </a:lnTo>
                    <a:lnTo>
                      <a:pt x="16332" y="7053"/>
                    </a:lnTo>
                    <a:lnTo>
                      <a:pt x="16068" y="7053"/>
                    </a:lnTo>
                    <a:lnTo>
                      <a:pt x="16068" y="7494"/>
                    </a:lnTo>
                    <a:lnTo>
                      <a:pt x="15805" y="7494"/>
                    </a:lnTo>
                    <a:lnTo>
                      <a:pt x="15805" y="7935"/>
                    </a:lnTo>
                    <a:lnTo>
                      <a:pt x="15805" y="7494"/>
                    </a:lnTo>
                    <a:lnTo>
                      <a:pt x="15805" y="7935"/>
                    </a:lnTo>
                    <a:lnTo>
                      <a:pt x="15805" y="7494"/>
                    </a:lnTo>
                    <a:lnTo>
                      <a:pt x="15541" y="7494"/>
                    </a:lnTo>
                    <a:lnTo>
                      <a:pt x="15541" y="7935"/>
                    </a:lnTo>
                    <a:lnTo>
                      <a:pt x="15278" y="7935"/>
                    </a:lnTo>
                    <a:lnTo>
                      <a:pt x="15541" y="7935"/>
                    </a:lnTo>
                    <a:lnTo>
                      <a:pt x="15541" y="7494"/>
                    </a:lnTo>
                    <a:lnTo>
                      <a:pt x="15541" y="7935"/>
                    </a:lnTo>
                    <a:lnTo>
                      <a:pt x="15805" y="7935"/>
                    </a:lnTo>
                    <a:lnTo>
                      <a:pt x="15805" y="8376"/>
                    </a:lnTo>
                    <a:lnTo>
                      <a:pt x="15805" y="7935"/>
                    </a:lnTo>
                    <a:lnTo>
                      <a:pt x="15805" y="8816"/>
                    </a:lnTo>
                    <a:lnTo>
                      <a:pt x="15541" y="8816"/>
                    </a:lnTo>
                    <a:lnTo>
                      <a:pt x="15805" y="8816"/>
                    </a:lnTo>
                    <a:lnTo>
                      <a:pt x="15805" y="9257"/>
                    </a:lnTo>
                    <a:lnTo>
                      <a:pt x="14751" y="9257"/>
                    </a:lnTo>
                    <a:lnTo>
                      <a:pt x="14751" y="8816"/>
                    </a:lnTo>
                    <a:lnTo>
                      <a:pt x="14751" y="9257"/>
                    </a:lnTo>
                    <a:lnTo>
                      <a:pt x="14751" y="8816"/>
                    </a:lnTo>
                    <a:lnTo>
                      <a:pt x="14488" y="8816"/>
                    </a:lnTo>
                    <a:lnTo>
                      <a:pt x="14488" y="9257"/>
                    </a:lnTo>
                    <a:lnTo>
                      <a:pt x="14488" y="8816"/>
                    </a:lnTo>
                    <a:lnTo>
                      <a:pt x="14488" y="9257"/>
                    </a:lnTo>
                    <a:lnTo>
                      <a:pt x="14224" y="9257"/>
                    </a:lnTo>
                    <a:lnTo>
                      <a:pt x="14224" y="9698"/>
                    </a:lnTo>
                    <a:lnTo>
                      <a:pt x="14224" y="9257"/>
                    </a:lnTo>
                    <a:lnTo>
                      <a:pt x="14224" y="9698"/>
                    </a:lnTo>
                    <a:lnTo>
                      <a:pt x="13961" y="9698"/>
                    </a:lnTo>
                    <a:lnTo>
                      <a:pt x="14224" y="9698"/>
                    </a:lnTo>
                    <a:lnTo>
                      <a:pt x="13961" y="9698"/>
                    </a:lnTo>
                    <a:lnTo>
                      <a:pt x="13961" y="9257"/>
                    </a:lnTo>
                    <a:lnTo>
                      <a:pt x="13961" y="9698"/>
                    </a:lnTo>
                    <a:lnTo>
                      <a:pt x="13698" y="9698"/>
                    </a:lnTo>
                    <a:lnTo>
                      <a:pt x="13698" y="10139"/>
                    </a:lnTo>
                    <a:lnTo>
                      <a:pt x="13434" y="10139"/>
                    </a:lnTo>
                    <a:lnTo>
                      <a:pt x="13434" y="10580"/>
                    </a:lnTo>
                    <a:lnTo>
                      <a:pt x="12907" y="10580"/>
                    </a:lnTo>
                    <a:lnTo>
                      <a:pt x="12907" y="11020"/>
                    </a:lnTo>
                    <a:lnTo>
                      <a:pt x="12907" y="10580"/>
                    </a:lnTo>
                    <a:lnTo>
                      <a:pt x="12644" y="10580"/>
                    </a:lnTo>
                    <a:lnTo>
                      <a:pt x="12644" y="10139"/>
                    </a:lnTo>
                    <a:lnTo>
                      <a:pt x="12380" y="10139"/>
                    </a:lnTo>
                    <a:lnTo>
                      <a:pt x="12380" y="8816"/>
                    </a:lnTo>
                    <a:lnTo>
                      <a:pt x="12644" y="8816"/>
                    </a:lnTo>
                    <a:lnTo>
                      <a:pt x="12644" y="8376"/>
                    </a:lnTo>
                    <a:lnTo>
                      <a:pt x="12380" y="8376"/>
                    </a:lnTo>
                    <a:lnTo>
                      <a:pt x="12380" y="7935"/>
                    </a:lnTo>
                    <a:lnTo>
                      <a:pt x="12644" y="7935"/>
                    </a:lnTo>
                    <a:lnTo>
                      <a:pt x="12644" y="7494"/>
                    </a:lnTo>
                    <a:lnTo>
                      <a:pt x="12907" y="7494"/>
                    </a:lnTo>
                    <a:lnTo>
                      <a:pt x="12907" y="7053"/>
                    </a:lnTo>
                    <a:lnTo>
                      <a:pt x="12644" y="7053"/>
                    </a:lnTo>
                    <a:lnTo>
                      <a:pt x="12644" y="7494"/>
                    </a:lnTo>
                    <a:lnTo>
                      <a:pt x="12380" y="7494"/>
                    </a:lnTo>
                    <a:lnTo>
                      <a:pt x="12380" y="7935"/>
                    </a:lnTo>
                    <a:lnTo>
                      <a:pt x="12117" y="7935"/>
                    </a:lnTo>
                    <a:lnTo>
                      <a:pt x="12117" y="8376"/>
                    </a:lnTo>
                    <a:lnTo>
                      <a:pt x="12380" y="8376"/>
                    </a:lnTo>
                    <a:lnTo>
                      <a:pt x="12117" y="8376"/>
                    </a:lnTo>
                    <a:lnTo>
                      <a:pt x="12117" y="8816"/>
                    </a:lnTo>
                    <a:lnTo>
                      <a:pt x="12380" y="8816"/>
                    </a:lnTo>
                    <a:lnTo>
                      <a:pt x="12380" y="9257"/>
                    </a:lnTo>
                    <a:lnTo>
                      <a:pt x="12117" y="9257"/>
                    </a:lnTo>
                    <a:lnTo>
                      <a:pt x="12117" y="10580"/>
                    </a:lnTo>
                    <a:lnTo>
                      <a:pt x="12380" y="10580"/>
                    </a:lnTo>
                    <a:lnTo>
                      <a:pt x="12380" y="11020"/>
                    </a:lnTo>
                    <a:lnTo>
                      <a:pt x="12117" y="11020"/>
                    </a:lnTo>
                    <a:lnTo>
                      <a:pt x="12117" y="11461"/>
                    </a:lnTo>
                    <a:lnTo>
                      <a:pt x="11590" y="11461"/>
                    </a:lnTo>
                    <a:lnTo>
                      <a:pt x="11590" y="11020"/>
                    </a:lnTo>
                    <a:lnTo>
                      <a:pt x="11854" y="11020"/>
                    </a:lnTo>
                    <a:lnTo>
                      <a:pt x="11590" y="11020"/>
                    </a:lnTo>
                    <a:lnTo>
                      <a:pt x="11590" y="10580"/>
                    </a:lnTo>
                    <a:lnTo>
                      <a:pt x="11327" y="10580"/>
                    </a:lnTo>
                    <a:lnTo>
                      <a:pt x="11327" y="9257"/>
                    </a:lnTo>
                    <a:lnTo>
                      <a:pt x="10800" y="9257"/>
                    </a:lnTo>
                    <a:lnTo>
                      <a:pt x="10800" y="8816"/>
                    </a:lnTo>
                    <a:lnTo>
                      <a:pt x="10273" y="8816"/>
                    </a:lnTo>
                    <a:lnTo>
                      <a:pt x="10273" y="8376"/>
                    </a:lnTo>
                    <a:lnTo>
                      <a:pt x="10273" y="8816"/>
                    </a:lnTo>
                    <a:lnTo>
                      <a:pt x="10273" y="8376"/>
                    </a:lnTo>
                    <a:lnTo>
                      <a:pt x="10273" y="8816"/>
                    </a:lnTo>
                    <a:lnTo>
                      <a:pt x="10273" y="8376"/>
                    </a:lnTo>
                    <a:lnTo>
                      <a:pt x="9746" y="8376"/>
                    </a:lnTo>
                    <a:lnTo>
                      <a:pt x="9746" y="8816"/>
                    </a:lnTo>
                    <a:lnTo>
                      <a:pt x="10537" y="8816"/>
                    </a:lnTo>
                    <a:lnTo>
                      <a:pt x="10537" y="9257"/>
                    </a:lnTo>
                    <a:lnTo>
                      <a:pt x="10800" y="9257"/>
                    </a:lnTo>
                    <a:lnTo>
                      <a:pt x="10800" y="9698"/>
                    </a:lnTo>
                    <a:lnTo>
                      <a:pt x="11063" y="9698"/>
                    </a:lnTo>
                    <a:lnTo>
                      <a:pt x="10800" y="9698"/>
                    </a:lnTo>
                    <a:lnTo>
                      <a:pt x="11063" y="9698"/>
                    </a:lnTo>
                    <a:lnTo>
                      <a:pt x="11063" y="9257"/>
                    </a:lnTo>
                    <a:lnTo>
                      <a:pt x="11063" y="9698"/>
                    </a:lnTo>
                    <a:lnTo>
                      <a:pt x="11327" y="9698"/>
                    </a:lnTo>
                    <a:lnTo>
                      <a:pt x="11063" y="9698"/>
                    </a:lnTo>
                    <a:lnTo>
                      <a:pt x="11327" y="9698"/>
                    </a:lnTo>
                    <a:lnTo>
                      <a:pt x="11063" y="9698"/>
                    </a:lnTo>
                    <a:lnTo>
                      <a:pt x="11063" y="10580"/>
                    </a:lnTo>
                    <a:lnTo>
                      <a:pt x="11327" y="10580"/>
                    </a:lnTo>
                    <a:lnTo>
                      <a:pt x="11327" y="11020"/>
                    </a:lnTo>
                    <a:lnTo>
                      <a:pt x="11063" y="11020"/>
                    </a:lnTo>
                    <a:lnTo>
                      <a:pt x="11063" y="10580"/>
                    </a:lnTo>
                    <a:lnTo>
                      <a:pt x="11063" y="11020"/>
                    </a:lnTo>
                    <a:lnTo>
                      <a:pt x="11327" y="11020"/>
                    </a:lnTo>
                    <a:lnTo>
                      <a:pt x="11327" y="14988"/>
                    </a:lnTo>
                    <a:lnTo>
                      <a:pt x="11590" y="14988"/>
                    </a:lnTo>
                    <a:lnTo>
                      <a:pt x="11327" y="14988"/>
                    </a:lnTo>
                    <a:lnTo>
                      <a:pt x="11590" y="14988"/>
                    </a:lnTo>
                    <a:lnTo>
                      <a:pt x="11590" y="15429"/>
                    </a:lnTo>
                    <a:lnTo>
                      <a:pt x="11854" y="15429"/>
                    </a:lnTo>
                    <a:lnTo>
                      <a:pt x="11854" y="15869"/>
                    </a:lnTo>
                    <a:lnTo>
                      <a:pt x="11854" y="15429"/>
                    </a:lnTo>
                    <a:lnTo>
                      <a:pt x="11590" y="15429"/>
                    </a:lnTo>
                    <a:lnTo>
                      <a:pt x="11854" y="15429"/>
                    </a:lnTo>
                    <a:lnTo>
                      <a:pt x="11854" y="14988"/>
                    </a:lnTo>
                    <a:lnTo>
                      <a:pt x="11854" y="15429"/>
                    </a:lnTo>
                    <a:lnTo>
                      <a:pt x="12380" y="15429"/>
                    </a:lnTo>
                    <a:lnTo>
                      <a:pt x="12380" y="16310"/>
                    </a:lnTo>
                    <a:lnTo>
                      <a:pt x="12644" y="16310"/>
                    </a:lnTo>
                    <a:lnTo>
                      <a:pt x="12380" y="16310"/>
                    </a:lnTo>
                    <a:lnTo>
                      <a:pt x="12380" y="16751"/>
                    </a:lnTo>
                    <a:lnTo>
                      <a:pt x="12117" y="16751"/>
                    </a:lnTo>
                    <a:lnTo>
                      <a:pt x="12117" y="17633"/>
                    </a:lnTo>
                    <a:lnTo>
                      <a:pt x="11590" y="17633"/>
                    </a:lnTo>
                    <a:lnTo>
                      <a:pt x="11590" y="18073"/>
                    </a:lnTo>
                    <a:lnTo>
                      <a:pt x="11327" y="18073"/>
                    </a:lnTo>
                    <a:lnTo>
                      <a:pt x="11327" y="17192"/>
                    </a:lnTo>
                    <a:lnTo>
                      <a:pt x="11854" y="17192"/>
                    </a:lnTo>
                    <a:lnTo>
                      <a:pt x="11854" y="16751"/>
                    </a:lnTo>
                    <a:lnTo>
                      <a:pt x="11854" y="17192"/>
                    </a:lnTo>
                    <a:lnTo>
                      <a:pt x="11854" y="16751"/>
                    </a:lnTo>
                    <a:lnTo>
                      <a:pt x="11590" y="16751"/>
                    </a:lnTo>
                    <a:lnTo>
                      <a:pt x="11590" y="17192"/>
                    </a:lnTo>
                    <a:lnTo>
                      <a:pt x="11590" y="16751"/>
                    </a:lnTo>
                    <a:lnTo>
                      <a:pt x="11327" y="16751"/>
                    </a:lnTo>
                    <a:lnTo>
                      <a:pt x="11327" y="16310"/>
                    </a:lnTo>
                    <a:lnTo>
                      <a:pt x="11063" y="16310"/>
                    </a:lnTo>
                    <a:lnTo>
                      <a:pt x="11063" y="15429"/>
                    </a:lnTo>
                    <a:lnTo>
                      <a:pt x="11327" y="15429"/>
                    </a:lnTo>
                    <a:lnTo>
                      <a:pt x="11327" y="14988"/>
                    </a:lnTo>
                    <a:lnTo>
                      <a:pt x="11063" y="14988"/>
                    </a:lnTo>
                    <a:lnTo>
                      <a:pt x="11063" y="15429"/>
                    </a:lnTo>
                    <a:lnTo>
                      <a:pt x="11063" y="14988"/>
                    </a:lnTo>
                    <a:lnTo>
                      <a:pt x="10800" y="14988"/>
                    </a:lnTo>
                    <a:lnTo>
                      <a:pt x="10800" y="15429"/>
                    </a:lnTo>
                    <a:lnTo>
                      <a:pt x="10800" y="14988"/>
                    </a:lnTo>
                    <a:lnTo>
                      <a:pt x="10800" y="15429"/>
                    </a:lnTo>
                    <a:lnTo>
                      <a:pt x="11063" y="15429"/>
                    </a:lnTo>
                    <a:lnTo>
                      <a:pt x="10800" y="15429"/>
                    </a:lnTo>
                    <a:lnTo>
                      <a:pt x="11063" y="15429"/>
                    </a:lnTo>
                    <a:lnTo>
                      <a:pt x="11063" y="15869"/>
                    </a:lnTo>
                    <a:lnTo>
                      <a:pt x="10273" y="15869"/>
                    </a:lnTo>
                    <a:lnTo>
                      <a:pt x="10273" y="16310"/>
                    </a:lnTo>
                    <a:lnTo>
                      <a:pt x="10010" y="16310"/>
                    </a:lnTo>
                    <a:lnTo>
                      <a:pt x="10010" y="16751"/>
                    </a:lnTo>
                    <a:lnTo>
                      <a:pt x="9746" y="16751"/>
                    </a:lnTo>
                    <a:lnTo>
                      <a:pt x="9746" y="16310"/>
                    </a:lnTo>
                    <a:lnTo>
                      <a:pt x="9746" y="17192"/>
                    </a:lnTo>
                    <a:lnTo>
                      <a:pt x="9483" y="17192"/>
                    </a:lnTo>
                    <a:lnTo>
                      <a:pt x="9483" y="16310"/>
                    </a:lnTo>
                    <a:lnTo>
                      <a:pt x="9746" y="16310"/>
                    </a:lnTo>
                    <a:lnTo>
                      <a:pt x="9746" y="15869"/>
                    </a:lnTo>
                    <a:lnTo>
                      <a:pt x="9746" y="16310"/>
                    </a:lnTo>
                    <a:lnTo>
                      <a:pt x="9483" y="16310"/>
                    </a:lnTo>
                    <a:lnTo>
                      <a:pt x="9483" y="17633"/>
                    </a:lnTo>
                    <a:lnTo>
                      <a:pt x="9746" y="17633"/>
                    </a:lnTo>
                    <a:lnTo>
                      <a:pt x="9746" y="17192"/>
                    </a:lnTo>
                    <a:lnTo>
                      <a:pt x="9746" y="17633"/>
                    </a:lnTo>
                    <a:lnTo>
                      <a:pt x="9483" y="17633"/>
                    </a:lnTo>
                    <a:lnTo>
                      <a:pt x="9483" y="17192"/>
                    </a:lnTo>
                    <a:lnTo>
                      <a:pt x="9220" y="17192"/>
                    </a:lnTo>
                    <a:lnTo>
                      <a:pt x="9220" y="16310"/>
                    </a:lnTo>
                    <a:lnTo>
                      <a:pt x="8693" y="16310"/>
                    </a:lnTo>
                    <a:lnTo>
                      <a:pt x="8693" y="15869"/>
                    </a:lnTo>
                    <a:lnTo>
                      <a:pt x="8693" y="16310"/>
                    </a:lnTo>
                    <a:lnTo>
                      <a:pt x="9220" y="16310"/>
                    </a:lnTo>
                    <a:lnTo>
                      <a:pt x="9220" y="16751"/>
                    </a:lnTo>
                    <a:lnTo>
                      <a:pt x="8956" y="16751"/>
                    </a:lnTo>
                    <a:lnTo>
                      <a:pt x="8956" y="17192"/>
                    </a:lnTo>
                    <a:lnTo>
                      <a:pt x="9220" y="17192"/>
                    </a:lnTo>
                    <a:lnTo>
                      <a:pt x="9220" y="17633"/>
                    </a:lnTo>
                    <a:lnTo>
                      <a:pt x="9483" y="17633"/>
                    </a:lnTo>
                    <a:lnTo>
                      <a:pt x="9483" y="18073"/>
                    </a:lnTo>
                    <a:lnTo>
                      <a:pt x="8956" y="18073"/>
                    </a:lnTo>
                    <a:lnTo>
                      <a:pt x="8956" y="17633"/>
                    </a:lnTo>
                    <a:lnTo>
                      <a:pt x="8693" y="17633"/>
                    </a:lnTo>
                    <a:lnTo>
                      <a:pt x="8693" y="17192"/>
                    </a:lnTo>
                    <a:lnTo>
                      <a:pt x="8429" y="17192"/>
                    </a:lnTo>
                    <a:lnTo>
                      <a:pt x="8693" y="17192"/>
                    </a:lnTo>
                    <a:lnTo>
                      <a:pt x="8693" y="17633"/>
                    </a:lnTo>
                    <a:lnTo>
                      <a:pt x="8956" y="17633"/>
                    </a:lnTo>
                    <a:lnTo>
                      <a:pt x="8956" y="18073"/>
                    </a:lnTo>
                    <a:lnTo>
                      <a:pt x="9220" y="18073"/>
                    </a:lnTo>
                    <a:lnTo>
                      <a:pt x="9220" y="18514"/>
                    </a:lnTo>
                    <a:lnTo>
                      <a:pt x="9220" y="18073"/>
                    </a:lnTo>
                    <a:lnTo>
                      <a:pt x="9220" y="18514"/>
                    </a:lnTo>
                    <a:lnTo>
                      <a:pt x="9483" y="18514"/>
                    </a:lnTo>
                    <a:lnTo>
                      <a:pt x="9483" y="18955"/>
                    </a:lnTo>
                    <a:lnTo>
                      <a:pt x="10010" y="18955"/>
                    </a:lnTo>
                    <a:lnTo>
                      <a:pt x="10010" y="19837"/>
                    </a:lnTo>
                    <a:lnTo>
                      <a:pt x="9746" y="19837"/>
                    </a:lnTo>
                    <a:lnTo>
                      <a:pt x="9746" y="20278"/>
                    </a:lnTo>
                    <a:lnTo>
                      <a:pt x="9220" y="20278"/>
                    </a:lnTo>
                    <a:lnTo>
                      <a:pt x="9220" y="21159"/>
                    </a:lnTo>
                    <a:lnTo>
                      <a:pt x="8956" y="21159"/>
                    </a:lnTo>
                    <a:lnTo>
                      <a:pt x="8956" y="21600"/>
                    </a:lnTo>
                    <a:lnTo>
                      <a:pt x="8956" y="21159"/>
                    </a:lnTo>
                    <a:lnTo>
                      <a:pt x="8693" y="21159"/>
                    </a:lnTo>
                    <a:lnTo>
                      <a:pt x="8693" y="21600"/>
                    </a:lnTo>
                    <a:lnTo>
                      <a:pt x="6585" y="21600"/>
                    </a:lnTo>
                    <a:lnTo>
                      <a:pt x="6322" y="21159"/>
                    </a:lnTo>
                    <a:lnTo>
                      <a:pt x="5532" y="21159"/>
                    </a:lnTo>
                    <a:lnTo>
                      <a:pt x="5268" y="20718"/>
                    </a:lnTo>
                    <a:lnTo>
                      <a:pt x="4741" y="20718"/>
                    </a:lnTo>
                    <a:lnTo>
                      <a:pt x="4215" y="20278"/>
                    </a:lnTo>
                    <a:lnTo>
                      <a:pt x="3951" y="20278"/>
                    </a:lnTo>
                    <a:lnTo>
                      <a:pt x="3688" y="19837"/>
                    </a:lnTo>
                    <a:lnTo>
                      <a:pt x="527" y="19837"/>
                    </a:lnTo>
                    <a:lnTo>
                      <a:pt x="527" y="15429"/>
                    </a:lnTo>
                    <a:lnTo>
                      <a:pt x="263" y="13224"/>
                    </a:lnTo>
                    <a:lnTo>
                      <a:pt x="0" y="12343"/>
                    </a:lnTo>
                    <a:lnTo>
                      <a:pt x="0" y="10139"/>
                    </a:lnTo>
                    <a:lnTo>
                      <a:pt x="263" y="9698"/>
                    </a:lnTo>
                    <a:lnTo>
                      <a:pt x="790" y="9257"/>
                    </a:lnTo>
                    <a:lnTo>
                      <a:pt x="1317" y="9257"/>
                    </a:lnTo>
                    <a:lnTo>
                      <a:pt x="1580" y="8816"/>
                    </a:lnTo>
                    <a:lnTo>
                      <a:pt x="1844" y="8816"/>
                    </a:lnTo>
                    <a:lnTo>
                      <a:pt x="1844" y="8376"/>
                    </a:lnTo>
                    <a:lnTo>
                      <a:pt x="2371" y="8376"/>
                    </a:lnTo>
                    <a:lnTo>
                      <a:pt x="2634" y="7935"/>
                    </a:lnTo>
                    <a:lnTo>
                      <a:pt x="2898" y="7935"/>
                    </a:lnTo>
                    <a:lnTo>
                      <a:pt x="3424" y="7494"/>
                    </a:lnTo>
                    <a:lnTo>
                      <a:pt x="3688" y="7053"/>
                    </a:lnTo>
                    <a:lnTo>
                      <a:pt x="3951" y="7053"/>
                    </a:lnTo>
                    <a:lnTo>
                      <a:pt x="4215" y="6612"/>
                    </a:lnTo>
                    <a:lnTo>
                      <a:pt x="4478" y="6612"/>
                    </a:lnTo>
                    <a:lnTo>
                      <a:pt x="4741" y="6171"/>
                    </a:lnTo>
                    <a:lnTo>
                      <a:pt x="4741" y="6612"/>
                    </a:lnTo>
                    <a:lnTo>
                      <a:pt x="5005" y="6612"/>
                    </a:lnTo>
                    <a:lnTo>
                      <a:pt x="5532" y="6171"/>
                    </a:lnTo>
                    <a:lnTo>
                      <a:pt x="8429" y="3967"/>
                    </a:lnTo>
                    <a:lnTo>
                      <a:pt x="10537" y="2204"/>
                    </a:lnTo>
                    <a:lnTo>
                      <a:pt x="10800" y="2204"/>
                    </a:lnTo>
                    <a:lnTo>
                      <a:pt x="11854" y="1322"/>
                    </a:lnTo>
                    <a:lnTo>
                      <a:pt x="12380" y="1322"/>
                    </a:lnTo>
                    <a:lnTo>
                      <a:pt x="12644" y="882"/>
                    </a:lnTo>
                    <a:lnTo>
                      <a:pt x="12907" y="882"/>
                    </a:lnTo>
                    <a:lnTo>
                      <a:pt x="15541" y="441"/>
                    </a:lnTo>
                    <a:lnTo>
                      <a:pt x="15541" y="882"/>
                    </a:lnTo>
                    <a:lnTo>
                      <a:pt x="16595" y="882"/>
                    </a:lnTo>
                    <a:lnTo>
                      <a:pt x="18439" y="441"/>
                    </a:lnTo>
                    <a:lnTo>
                      <a:pt x="20810" y="0"/>
                    </a:lnTo>
                    <a:lnTo>
                      <a:pt x="21600" y="0"/>
                    </a:lnTo>
                    <a:lnTo>
                      <a:pt x="21600" y="441"/>
                    </a:lnTo>
                    <a:lnTo>
                      <a:pt x="21337" y="441"/>
                    </a:lnTo>
                    <a:lnTo>
                      <a:pt x="21337" y="882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450"/>
              <p:cNvSpPr/>
              <p:nvPr/>
            </p:nvSpPr>
            <p:spPr>
              <a:xfrm>
                <a:off x="2136007" y="2198829"/>
                <a:ext cx="1091565" cy="1452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" y="234"/>
                    </a:moveTo>
                    <a:lnTo>
                      <a:pt x="2486" y="234"/>
                    </a:lnTo>
                    <a:lnTo>
                      <a:pt x="2642" y="350"/>
                    </a:lnTo>
                    <a:lnTo>
                      <a:pt x="3108" y="350"/>
                    </a:lnTo>
                    <a:lnTo>
                      <a:pt x="3108" y="234"/>
                    </a:lnTo>
                    <a:lnTo>
                      <a:pt x="3419" y="234"/>
                    </a:lnTo>
                    <a:lnTo>
                      <a:pt x="3729" y="350"/>
                    </a:lnTo>
                    <a:lnTo>
                      <a:pt x="3885" y="350"/>
                    </a:lnTo>
                    <a:lnTo>
                      <a:pt x="4196" y="467"/>
                    </a:lnTo>
                    <a:lnTo>
                      <a:pt x="4506" y="467"/>
                    </a:lnTo>
                    <a:lnTo>
                      <a:pt x="4506" y="350"/>
                    </a:lnTo>
                    <a:lnTo>
                      <a:pt x="4662" y="467"/>
                    </a:lnTo>
                    <a:lnTo>
                      <a:pt x="4817" y="701"/>
                    </a:lnTo>
                    <a:lnTo>
                      <a:pt x="4973" y="701"/>
                    </a:lnTo>
                    <a:lnTo>
                      <a:pt x="5128" y="584"/>
                    </a:lnTo>
                    <a:lnTo>
                      <a:pt x="5439" y="584"/>
                    </a:lnTo>
                    <a:lnTo>
                      <a:pt x="5439" y="467"/>
                    </a:lnTo>
                    <a:lnTo>
                      <a:pt x="5594" y="350"/>
                    </a:lnTo>
                    <a:lnTo>
                      <a:pt x="6371" y="350"/>
                    </a:lnTo>
                    <a:lnTo>
                      <a:pt x="6371" y="467"/>
                    </a:lnTo>
                    <a:lnTo>
                      <a:pt x="6993" y="934"/>
                    </a:lnTo>
                    <a:lnTo>
                      <a:pt x="7148" y="934"/>
                    </a:lnTo>
                    <a:lnTo>
                      <a:pt x="7148" y="817"/>
                    </a:lnTo>
                    <a:lnTo>
                      <a:pt x="6993" y="701"/>
                    </a:lnTo>
                    <a:lnTo>
                      <a:pt x="7770" y="701"/>
                    </a:lnTo>
                    <a:lnTo>
                      <a:pt x="7770" y="934"/>
                    </a:lnTo>
                    <a:lnTo>
                      <a:pt x="8081" y="934"/>
                    </a:lnTo>
                    <a:lnTo>
                      <a:pt x="8081" y="817"/>
                    </a:lnTo>
                    <a:lnTo>
                      <a:pt x="8236" y="701"/>
                    </a:lnTo>
                    <a:lnTo>
                      <a:pt x="8391" y="701"/>
                    </a:lnTo>
                    <a:lnTo>
                      <a:pt x="8547" y="817"/>
                    </a:lnTo>
                    <a:lnTo>
                      <a:pt x="8702" y="817"/>
                    </a:lnTo>
                    <a:lnTo>
                      <a:pt x="8858" y="934"/>
                    </a:lnTo>
                    <a:lnTo>
                      <a:pt x="9168" y="1051"/>
                    </a:lnTo>
                    <a:lnTo>
                      <a:pt x="9324" y="1168"/>
                    </a:lnTo>
                    <a:lnTo>
                      <a:pt x="9635" y="1168"/>
                    </a:lnTo>
                    <a:lnTo>
                      <a:pt x="9790" y="1284"/>
                    </a:lnTo>
                    <a:lnTo>
                      <a:pt x="9945" y="1284"/>
                    </a:lnTo>
                    <a:lnTo>
                      <a:pt x="10567" y="1751"/>
                    </a:lnTo>
                    <a:lnTo>
                      <a:pt x="10567" y="1868"/>
                    </a:lnTo>
                    <a:lnTo>
                      <a:pt x="10722" y="1868"/>
                    </a:lnTo>
                    <a:lnTo>
                      <a:pt x="11188" y="2218"/>
                    </a:lnTo>
                    <a:lnTo>
                      <a:pt x="11033" y="2335"/>
                    </a:lnTo>
                    <a:lnTo>
                      <a:pt x="11188" y="2452"/>
                    </a:lnTo>
                    <a:lnTo>
                      <a:pt x="11188" y="2685"/>
                    </a:lnTo>
                    <a:lnTo>
                      <a:pt x="11344" y="2802"/>
                    </a:lnTo>
                    <a:lnTo>
                      <a:pt x="11344" y="3152"/>
                    </a:lnTo>
                    <a:lnTo>
                      <a:pt x="11499" y="3152"/>
                    </a:lnTo>
                    <a:lnTo>
                      <a:pt x="11499" y="3503"/>
                    </a:lnTo>
                    <a:lnTo>
                      <a:pt x="11655" y="3503"/>
                    </a:lnTo>
                    <a:lnTo>
                      <a:pt x="11655" y="3619"/>
                    </a:lnTo>
                    <a:lnTo>
                      <a:pt x="11810" y="3736"/>
                    </a:lnTo>
                    <a:lnTo>
                      <a:pt x="11810" y="3853"/>
                    </a:lnTo>
                    <a:lnTo>
                      <a:pt x="11965" y="3853"/>
                    </a:lnTo>
                    <a:lnTo>
                      <a:pt x="11965" y="3736"/>
                    </a:lnTo>
                    <a:lnTo>
                      <a:pt x="12121" y="3736"/>
                    </a:lnTo>
                    <a:lnTo>
                      <a:pt x="12276" y="3853"/>
                    </a:lnTo>
                    <a:lnTo>
                      <a:pt x="12276" y="3970"/>
                    </a:lnTo>
                    <a:lnTo>
                      <a:pt x="12121" y="4086"/>
                    </a:lnTo>
                    <a:lnTo>
                      <a:pt x="12276" y="4203"/>
                    </a:lnTo>
                    <a:lnTo>
                      <a:pt x="12587" y="4203"/>
                    </a:lnTo>
                    <a:lnTo>
                      <a:pt x="12898" y="4437"/>
                    </a:lnTo>
                    <a:lnTo>
                      <a:pt x="13053" y="4437"/>
                    </a:lnTo>
                    <a:lnTo>
                      <a:pt x="13209" y="4554"/>
                    </a:lnTo>
                    <a:lnTo>
                      <a:pt x="13209" y="4670"/>
                    </a:lnTo>
                    <a:lnTo>
                      <a:pt x="13364" y="4670"/>
                    </a:lnTo>
                    <a:lnTo>
                      <a:pt x="13364" y="4904"/>
                    </a:lnTo>
                    <a:lnTo>
                      <a:pt x="13519" y="5021"/>
                    </a:lnTo>
                    <a:lnTo>
                      <a:pt x="13519" y="5488"/>
                    </a:lnTo>
                    <a:lnTo>
                      <a:pt x="13675" y="5604"/>
                    </a:lnTo>
                    <a:lnTo>
                      <a:pt x="13675" y="5721"/>
                    </a:lnTo>
                    <a:lnTo>
                      <a:pt x="13830" y="5955"/>
                    </a:lnTo>
                    <a:lnTo>
                      <a:pt x="13830" y="6305"/>
                    </a:lnTo>
                    <a:lnTo>
                      <a:pt x="13986" y="6422"/>
                    </a:lnTo>
                    <a:lnTo>
                      <a:pt x="14141" y="6655"/>
                    </a:lnTo>
                    <a:lnTo>
                      <a:pt x="13986" y="6772"/>
                    </a:lnTo>
                    <a:lnTo>
                      <a:pt x="13986" y="7122"/>
                    </a:lnTo>
                    <a:lnTo>
                      <a:pt x="14141" y="7122"/>
                    </a:lnTo>
                    <a:lnTo>
                      <a:pt x="14296" y="7239"/>
                    </a:lnTo>
                    <a:lnTo>
                      <a:pt x="14296" y="7356"/>
                    </a:lnTo>
                    <a:lnTo>
                      <a:pt x="14452" y="7589"/>
                    </a:lnTo>
                    <a:lnTo>
                      <a:pt x="14452" y="7706"/>
                    </a:lnTo>
                    <a:lnTo>
                      <a:pt x="14763" y="7939"/>
                    </a:lnTo>
                    <a:lnTo>
                      <a:pt x="14763" y="8173"/>
                    </a:lnTo>
                    <a:lnTo>
                      <a:pt x="14918" y="8290"/>
                    </a:lnTo>
                    <a:lnTo>
                      <a:pt x="15073" y="8290"/>
                    </a:lnTo>
                    <a:lnTo>
                      <a:pt x="14918" y="8406"/>
                    </a:lnTo>
                    <a:lnTo>
                      <a:pt x="15073" y="8523"/>
                    </a:lnTo>
                    <a:lnTo>
                      <a:pt x="15073" y="8874"/>
                    </a:lnTo>
                    <a:lnTo>
                      <a:pt x="15229" y="8874"/>
                    </a:lnTo>
                    <a:lnTo>
                      <a:pt x="15229" y="9457"/>
                    </a:lnTo>
                    <a:lnTo>
                      <a:pt x="15384" y="9691"/>
                    </a:lnTo>
                    <a:lnTo>
                      <a:pt x="15384" y="10275"/>
                    </a:lnTo>
                    <a:lnTo>
                      <a:pt x="15540" y="10508"/>
                    </a:lnTo>
                    <a:lnTo>
                      <a:pt x="15695" y="10625"/>
                    </a:lnTo>
                    <a:lnTo>
                      <a:pt x="15695" y="10742"/>
                    </a:lnTo>
                    <a:lnTo>
                      <a:pt x="15850" y="10742"/>
                    </a:lnTo>
                    <a:lnTo>
                      <a:pt x="15850" y="10858"/>
                    </a:lnTo>
                    <a:lnTo>
                      <a:pt x="16006" y="10975"/>
                    </a:lnTo>
                    <a:lnTo>
                      <a:pt x="16006" y="11092"/>
                    </a:lnTo>
                    <a:lnTo>
                      <a:pt x="16161" y="11092"/>
                    </a:lnTo>
                    <a:lnTo>
                      <a:pt x="16161" y="11559"/>
                    </a:lnTo>
                    <a:lnTo>
                      <a:pt x="16317" y="11559"/>
                    </a:lnTo>
                    <a:lnTo>
                      <a:pt x="16161" y="11676"/>
                    </a:lnTo>
                    <a:lnTo>
                      <a:pt x="16161" y="11909"/>
                    </a:lnTo>
                    <a:lnTo>
                      <a:pt x="16317" y="12026"/>
                    </a:lnTo>
                    <a:lnTo>
                      <a:pt x="16317" y="12259"/>
                    </a:lnTo>
                    <a:lnTo>
                      <a:pt x="16161" y="12376"/>
                    </a:lnTo>
                    <a:lnTo>
                      <a:pt x="16161" y="12493"/>
                    </a:lnTo>
                    <a:lnTo>
                      <a:pt x="16317" y="12610"/>
                    </a:lnTo>
                    <a:lnTo>
                      <a:pt x="16317" y="12843"/>
                    </a:lnTo>
                    <a:lnTo>
                      <a:pt x="16472" y="13077"/>
                    </a:lnTo>
                    <a:lnTo>
                      <a:pt x="16472" y="13777"/>
                    </a:lnTo>
                    <a:lnTo>
                      <a:pt x="16627" y="13777"/>
                    </a:lnTo>
                    <a:lnTo>
                      <a:pt x="16627" y="14128"/>
                    </a:lnTo>
                    <a:lnTo>
                      <a:pt x="16783" y="14244"/>
                    </a:lnTo>
                    <a:lnTo>
                      <a:pt x="16783" y="14828"/>
                    </a:lnTo>
                    <a:lnTo>
                      <a:pt x="16938" y="15062"/>
                    </a:lnTo>
                    <a:lnTo>
                      <a:pt x="17094" y="15645"/>
                    </a:lnTo>
                    <a:lnTo>
                      <a:pt x="17094" y="16813"/>
                    </a:lnTo>
                    <a:lnTo>
                      <a:pt x="18958" y="16813"/>
                    </a:lnTo>
                    <a:lnTo>
                      <a:pt x="19114" y="16930"/>
                    </a:lnTo>
                    <a:lnTo>
                      <a:pt x="19269" y="16930"/>
                    </a:lnTo>
                    <a:lnTo>
                      <a:pt x="19580" y="17046"/>
                    </a:lnTo>
                    <a:lnTo>
                      <a:pt x="19891" y="17046"/>
                    </a:lnTo>
                    <a:lnTo>
                      <a:pt x="20046" y="17163"/>
                    </a:lnTo>
                    <a:lnTo>
                      <a:pt x="20512" y="17163"/>
                    </a:lnTo>
                    <a:lnTo>
                      <a:pt x="20668" y="17280"/>
                    </a:lnTo>
                    <a:lnTo>
                      <a:pt x="21600" y="17280"/>
                    </a:lnTo>
                    <a:lnTo>
                      <a:pt x="21600" y="17397"/>
                    </a:lnTo>
                    <a:lnTo>
                      <a:pt x="21445" y="17397"/>
                    </a:lnTo>
                    <a:lnTo>
                      <a:pt x="21445" y="17514"/>
                    </a:lnTo>
                    <a:lnTo>
                      <a:pt x="21134" y="17514"/>
                    </a:lnTo>
                    <a:lnTo>
                      <a:pt x="21134" y="17747"/>
                    </a:lnTo>
                    <a:lnTo>
                      <a:pt x="20978" y="17747"/>
                    </a:lnTo>
                    <a:lnTo>
                      <a:pt x="20978" y="17864"/>
                    </a:lnTo>
                    <a:lnTo>
                      <a:pt x="20668" y="17864"/>
                    </a:lnTo>
                    <a:lnTo>
                      <a:pt x="20668" y="17981"/>
                    </a:lnTo>
                    <a:lnTo>
                      <a:pt x="20357" y="17981"/>
                    </a:lnTo>
                    <a:lnTo>
                      <a:pt x="20357" y="17864"/>
                    </a:lnTo>
                    <a:lnTo>
                      <a:pt x="19891" y="17864"/>
                    </a:lnTo>
                    <a:lnTo>
                      <a:pt x="19891" y="17747"/>
                    </a:lnTo>
                    <a:lnTo>
                      <a:pt x="19580" y="17747"/>
                    </a:lnTo>
                    <a:lnTo>
                      <a:pt x="19580" y="17630"/>
                    </a:lnTo>
                    <a:lnTo>
                      <a:pt x="19424" y="17630"/>
                    </a:lnTo>
                    <a:lnTo>
                      <a:pt x="19424" y="17747"/>
                    </a:lnTo>
                    <a:lnTo>
                      <a:pt x="19424" y="17630"/>
                    </a:lnTo>
                    <a:lnTo>
                      <a:pt x="19580" y="17630"/>
                    </a:lnTo>
                    <a:lnTo>
                      <a:pt x="19580" y="17747"/>
                    </a:lnTo>
                    <a:lnTo>
                      <a:pt x="19891" y="17747"/>
                    </a:lnTo>
                    <a:lnTo>
                      <a:pt x="19891" y="17864"/>
                    </a:lnTo>
                    <a:lnTo>
                      <a:pt x="19891" y="17747"/>
                    </a:lnTo>
                    <a:lnTo>
                      <a:pt x="19424" y="17747"/>
                    </a:lnTo>
                    <a:lnTo>
                      <a:pt x="19424" y="17864"/>
                    </a:lnTo>
                    <a:lnTo>
                      <a:pt x="18958" y="17864"/>
                    </a:lnTo>
                    <a:lnTo>
                      <a:pt x="18958" y="17981"/>
                    </a:lnTo>
                    <a:lnTo>
                      <a:pt x="18492" y="17981"/>
                    </a:lnTo>
                    <a:lnTo>
                      <a:pt x="18492" y="18097"/>
                    </a:lnTo>
                    <a:lnTo>
                      <a:pt x="18337" y="18097"/>
                    </a:lnTo>
                    <a:lnTo>
                      <a:pt x="18337" y="18214"/>
                    </a:lnTo>
                    <a:lnTo>
                      <a:pt x="18181" y="18214"/>
                    </a:lnTo>
                    <a:lnTo>
                      <a:pt x="18181" y="18097"/>
                    </a:lnTo>
                    <a:lnTo>
                      <a:pt x="18181" y="18214"/>
                    </a:lnTo>
                    <a:lnTo>
                      <a:pt x="18026" y="18214"/>
                    </a:lnTo>
                    <a:lnTo>
                      <a:pt x="18181" y="18214"/>
                    </a:lnTo>
                    <a:lnTo>
                      <a:pt x="18026" y="18214"/>
                    </a:lnTo>
                    <a:lnTo>
                      <a:pt x="18026" y="18331"/>
                    </a:lnTo>
                    <a:lnTo>
                      <a:pt x="17715" y="18331"/>
                    </a:lnTo>
                    <a:lnTo>
                      <a:pt x="17715" y="18448"/>
                    </a:lnTo>
                    <a:lnTo>
                      <a:pt x="17560" y="18448"/>
                    </a:lnTo>
                    <a:lnTo>
                      <a:pt x="17560" y="18564"/>
                    </a:lnTo>
                    <a:lnTo>
                      <a:pt x="17404" y="18564"/>
                    </a:lnTo>
                    <a:lnTo>
                      <a:pt x="17404" y="18681"/>
                    </a:lnTo>
                    <a:lnTo>
                      <a:pt x="17249" y="18681"/>
                    </a:lnTo>
                    <a:lnTo>
                      <a:pt x="17249" y="18798"/>
                    </a:lnTo>
                    <a:lnTo>
                      <a:pt x="17094" y="18798"/>
                    </a:lnTo>
                    <a:lnTo>
                      <a:pt x="17094" y="18915"/>
                    </a:lnTo>
                    <a:lnTo>
                      <a:pt x="16938" y="18915"/>
                    </a:lnTo>
                    <a:lnTo>
                      <a:pt x="16938" y="19031"/>
                    </a:lnTo>
                    <a:lnTo>
                      <a:pt x="16783" y="19031"/>
                    </a:lnTo>
                    <a:lnTo>
                      <a:pt x="16783" y="19265"/>
                    </a:lnTo>
                    <a:lnTo>
                      <a:pt x="16627" y="19265"/>
                    </a:lnTo>
                    <a:lnTo>
                      <a:pt x="16627" y="19148"/>
                    </a:lnTo>
                    <a:lnTo>
                      <a:pt x="16627" y="19265"/>
                    </a:lnTo>
                    <a:lnTo>
                      <a:pt x="16627" y="19148"/>
                    </a:lnTo>
                    <a:lnTo>
                      <a:pt x="16472" y="19031"/>
                    </a:lnTo>
                    <a:lnTo>
                      <a:pt x="15540" y="18214"/>
                    </a:lnTo>
                    <a:lnTo>
                      <a:pt x="15695" y="18097"/>
                    </a:lnTo>
                    <a:lnTo>
                      <a:pt x="15229" y="17747"/>
                    </a:lnTo>
                    <a:lnTo>
                      <a:pt x="15073" y="17514"/>
                    </a:lnTo>
                    <a:lnTo>
                      <a:pt x="14763" y="17280"/>
                    </a:lnTo>
                    <a:lnTo>
                      <a:pt x="14763" y="17163"/>
                    </a:lnTo>
                    <a:lnTo>
                      <a:pt x="14607" y="17046"/>
                    </a:lnTo>
                    <a:lnTo>
                      <a:pt x="14452" y="16813"/>
                    </a:lnTo>
                    <a:lnTo>
                      <a:pt x="13830" y="16229"/>
                    </a:lnTo>
                    <a:lnTo>
                      <a:pt x="7770" y="21600"/>
                    </a:lnTo>
                    <a:lnTo>
                      <a:pt x="7459" y="21600"/>
                    </a:lnTo>
                    <a:lnTo>
                      <a:pt x="7459" y="21483"/>
                    </a:lnTo>
                    <a:lnTo>
                      <a:pt x="7304" y="21600"/>
                    </a:lnTo>
                    <a:lnTo>
                      <a:pt x="7148" y="21600"/>
                    </a:lnTo>
                    <a:lnTo>
                      <a:pt x="7148" y="21483"/>
                    </a:lnTo>
                    <a:lnTo>
                      <a:pt x="6993" y="21483"/>
                    </a:lnTo>
                    <a:lnTo>
                      <a:pt x="6837" y="21366"/>
                    </a:lnTo>
                    <a:lnTo>
                      <a:pt x="6837" y="21250"/>
                    </a:lnTo>
                    <a:lnTo>
                      <a:pt x="6682" y="21250"/>
                    </a:lnTo>
                    <a:lnTo>
                      <a:pt x="6682" y="21366"/>
                    </a:lnTo>
                    <a:lnTo>
                      <a:pt x="6527" y="21366"/>
                    </a:lnTo>
                    <a:lnTo>
                      <a:pt x="6371" y="21483"/>
                    </a:lnTo>
                    <a:lnTo>
                      <a:pt x="6216" y="21366"/>
                    </a:lnTo>
                    <a:lnTo>
                      <a:pt x="6060" y="21366"/>
                    </a:lnTo>
                    <a:lnTo>
                      <a:pt x="6371" y="21366"/>
                    </a:lnTo>
                    <a:lnTo>
                      <a:pt x="6216" y="21250"/>
                    </a:lnTo>
                    <a:lnTo>
                      <a:pt x="6216" y="21133"/>
                    </a:lnTo>
                    <a:lnTo>
                      <a:pt x="5905" y="21016"/>
                    </a:lnTo>
                    <a:lnTo>
                      <a:pt x="4040" y="19031"/>
                    </a:lnTo>
                    <a:lnTo>
                      <a:pt x="2020" y="17046"/>
                    </a:lnTo>
                    <a:lnTo>
                      <a:pt x="2331" y="17046"/>
                    </a:lnTo>
                    <a:lnTo>
                      <a:pt x="2486" y="16930"/>
                    </a:lnTo>
                    <a:lnTo>
                      <a:pt x="2642" y="16930"/>
                    </a:lnTo>
                    <a:lnTo>
                      <a:pt x="3108" y="16579"/>
                    </a:lnTo>
                    <a:lnTo>
                      <a:pt x="3419" y="16579"/>
                    </a:lnTo>
                    <a:lnTo>
                      <a:pt x="3419" y="16463"/>
                    </a:lnTo>
                    <a:lnTo>
                      <a:pt x="3574" y="16463"/>
                    </a:lnTo>
                    <a:lnTo>
                      <a:pt x="3574" y="16346"/>
                    </a:lnTo>
                    <a:lnTo>
                      <a:pt x="3885" y="15879"/>
                    </a:lnTo>
                    <a:lnTo>
                      <a:pt x="4817" y="14595"/>
                    </a:lnTo>
                    <a:lnTo>
                      <a:pt x="4817" y="14478"/>
                    </a:lnTo>
                    <a:lnTo>
                      <a:pt x="5439" y="13427"/>
                    </a:lnTo>
                    <a:lnTo>
                      <a:pt x="5439" y="13077"/>
                    </a:lnTo>
                    <a:lnTo>
                      <a:pt x="4973" y="11909"/>
                    </a:lnTo>
                    <a:lnTo>
                      <a:pt x="5128" y="11909"/>
                    </a:lnTo>
                    <a:lnTo>
                      <a:pt x="5283" y="11792"/>
                    </a:lnTo>
                    <a:lnTo>
                      <a:pt x="5283" y="11442"/>
                    </a:lnTo>
                    <a:lnTo>
                      <a:pt x="5439" y="11442"/>
                    </a:lnTo>
                    <a:lnTo>
                      <a:pt x="5439" y="10975"/>
                    </a:lnTo>
                    <a:lnTo>
                      <a:pt x="5283" y="10858"/>
                    </a:lnTo>
                    <a:lnTo>
                      <a:pt x="5128" y="9808"/>
                    </a:lnTo>
                    <a:lnTo>
                      <a:pt x="5128" y="7472"/>
                    </a:lnTo>
                    <a:lnTo>
                      <a:pt x="4973" y="7356"/>
                    </a:lnTo>
                    <a:lnTo>
                      <a:pt x="4817" y="7005"/>
                    </a:lnTo>
                    <a:lnTo>
                      <a:pt x="4662" y="6889"/>
                    </a:lnTo>
                    <a:lnTo>
                      <a:pt x="4506" y="6538"/>
                    </a:lnTo>
                    <a:lnTo>
                      <a:pt x="4040" y="5721"/>
                    </a:lnTo>
                    <a:lnTo>
                      <a:pt x="3729" y="5254"/>
                    </a:lnTo>
                    <a:lnTo>
                      <a:pt x="2331" y="3386"/>
                    </a:lnTo>
                    <a:lnTo>
                      <a:pt x="2176" y="3386"/>
                    </a:lnTo>
                    <a:lnTo>
                      <a:pt x="1709" y="2802"/>
                    </a:lnTo>
                    <a:lnTo>
                      <a:pt x="1709" y="2685"/>
                    </a:lnTo>
                    <a:lnTo>
                      <a:pt x="1243" y="2218"/>
                    </a:lnTo>
                    <a:lnTo>
                      <a:pt x="311" y="817"/>
                    </a:lnTo>
                    <a:lnTo>
                      <a:pt x="0" y="584"/>
                    </a:lnTo>
                    <a:lnTo>
                      <a:pt x="0" y="350"/>
                    </a:lnTo>
                    <a:lnTo>
                      <a:pt x="155" y="350"/>
                    </a:lnTo>
                    <a:lnTo>
                      <a:pt x="311" y="467"/>
                    </a:lnTo>
                    <a:lnTo>
                      <a:pt x="466" y="467"/>
                    </a:lnTo>
                    <a:lnTo>
                      <a:pt x="622" y="350"/>
                    </a:lnTo>
                    <a:lnTo>
                      <a:pt x="777" y="350"/>
                    </a:lnTo>
                    <a:lnTo>
                      <a:pt x="1243" y="0"/>
                    </a:lnTo>
                    <a:lnTo>
                      <a:pt x="1399" y="0"/>
                    </a:lnTo>
                    <a:lnTo>
                      <a:pt x="1554" y="117"/>
                    </a:lnTo>
                    <a:lnTo>
                      <a:pt x="1865" y="117"/>
                    </a:lnTo>
                    <a:lnTo>
                      <a:pt x="2020" y="234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451"/>
              <p:cNvSpPr/>
              <p:nvPr/>
            </p:nvSpPr>
            <p:spPr>
              <a:xfrm>
                <a:off x="2253800" y="1735504"/>
                <a:ext cx="1382127" cy="1421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23" y="0"/>
                    </a:moveTo>
                    <a:lnTo>
                      <a:pt x="5768" y="0"/>
                    </a:lnTo>
                    <a:lnTo>
                      <a:pt x="6014" y="239"/>
                    </a:lnTo>
                    <a:lnTo>
                      <a:pt x="6136" y="477"/>
                    </a:lnTo>
                    <a:lnTo>
                      <a:pt x="6259" y="955"/>
                    </a:lnTo>
                    <a:lnTo>
                      <a:pt x="6382" y="1313"/>
                    </a:lnTo>
                    <a:lnTo>
                      <a:pt x="6505" y="1551"/>
                    </a:lnTo>
                    <a:lnTo>
                      <a:pt x="6505" y="1671"/>
                    </a:lnTo>
                    <a:lnTo>
                      <a:pt x="6750" y="1432"/>
                    </a:lnTo>
                    <a:lnTo>
                      <a:pt x="6873" y="1671"/>
                    </a:lnTo>
                    <a:lnTo>
                      <a:pt x="6995" y="2029"/>
                    </a:lnTo>
                    <a:lnTo>
                      <a:pt x="7486" y="2506"/>
                    </a:lnTo>
                    <a:lnTo>
                      <a:pt x="7732" y="2983"/>
                    </a:lnTo>
                    <a:lnTo>
                      <a:pt x="7609" y="3103"/>
                    </a:lnTo>
                    <a:lnTo>
                      <a:pt x="8100" y="3580"/>
                    </a:lnTo>
                    <a:lnTo>
                      <a:pt x="8345" y="3580"/>
                    </a:lnTo>
                    <a:lnTo>
                      <a:pt x="8591" y="3699"/>
                    </a:lnTo>
                    <a:lnTo>
                      <a:pt x="8959" y="3699"/>
                    </a:lnTo>
                    <a:lnTo>
                      <a:pt x="9205" y="3938"/>
                    </a:lnTo>
                    <a:lnTo>
                      <a:pt x="9205" y="3819"/>
                    </a:lnTo>
                    <a:lnTo>
                      <a:pt x="9327" y="3699"/>
                    </a:lnTo>
                    <a:lnTo>
                      <a:pt x="9695" y="4057"/>
                    </a:lnTo>
                    <a:lnTo>
                      <a:pt x="10064" y="4057"/>
                    </a:lnTo>
                    <a:lnTo>
                      <a:pt x="10309" y="4177"/>
                    </a:lnTo>
                    <a:lnTo>
                      <a:pt x="10677" y="4296"/>
                    </a:lnTo>
                    <a:lnTo>
                      <a:pt x="10923" y="4535"/>
                    </a:lnTo>
                    <a:lnTo>
                      <a:pt x="11168" y="4654"/>
                    </a:lnTo>
                    <a:lnTo>
                      <a:pt x="11168" y="4893"/>
                    </a:lnTo>
                    <a:lnTo>
                      <a:pt x="11045" y="5012"/>
                    </a:lnTo>
                    <a:lnTo>
                      <a:pt x="11414" y="5370"/>
                    </a:lnTo>
                    <a:lnTo>
                      <a:pt x="11659" y="5370"/>
                    </a:lnTo>
                    <a:lnTo>
                      <a:pt x="11782" y="5490"/>
                    </a:lnTo>
                    <a:lnTo>
                      <a:pt x="12027" y="5609"/>
                    </a:lnTo>
                    <a:lnTo>
                      <a:pt x="12395" y="5609"/>
                    </a:lnTo>
                    <a:lnTo>
                      <a:pt x="12518" y="5490"/>
                    </a:lnTo>
                    <a:lnTo>
                      <a:pt x="12764" y="5609"/>
                    </a:lnTo>
                    <a:lnTo>
                      <a:pt x="13500" y="5609"/>
                    </a:lnTo>
                    <a:lnTo>
                      <a:pt x="13623" y="5490"/>
                    </a:lnTo>
                    <a:lnTo>
                      <a:pt x="13745" y="5490"/>
                    </a:lnTo>
                    <a:lnTo>
                      <a:pt x="13868" y="5370"/>
                    </a:lnTo>
                    <a:lnTo>
                      <a:pt x="14114" y="5370"/>
                    </a:lnTo>
                    <a:lnTo>
                      <a:pt x="14359" y="5251"/>
                    </a:lnTo>
                    <a:lnTo>
                      <a:pt x="14482" y="5012"/>
                    </a:lnTo>
                    <a:lnTo>
                      <a:pt x="14850" y="4654"/>
                    </a:lnTo>
                    <a:lnTo>
                      <a:pt x="15095" y="4535"/>
                    </a:lnTo>
                    <a:lnTo>
                      <a:pt x="15218" y="4415"/>
                    </a:lnTo>
                    <a:lnTo>
                      <a:pt x="15464" y="4415"/>
                    </a:lnTo>
                    <a:lnTo>
                      <a:pt x="15586" y="4296"/>
                    </a:lnTo>
                    <a:lnTo>
                      <a:pt x="15832" y="4296"/>
                    </a:lnTo>
                    <a:lnTo>
                      <a:pt x="15955" y="4177"/>
                    </a:lnTo>
                    <a:lnTo>
                      <a:pt x="16200" y="4057"/>
                    </a:lnTo>
                    <a:lnTo>
                      <a:pt x="16568" y="3699"/>
                    </a:lnTo>
                    <a:lnTo>
                      <a:pt x="16691" y="3699"/>
                    </a:lnTo>
                    <a:lnTo>
                      <a:pt x="16691" y="3580"/>
                    </a:lnTo>
                    <a:lnTo>
                      <a:pt x="16568" y="3461"/>
                    </a:lnTo>
                    <a:lnTo>
                      <a:pt x="16936" y="3341"/>
                    </a:lnTo>
                    <a:lnTo>
                      <a:pt x="17182" y="3222"/>
                    </a:lnTo>
                    <a:lnTo>
                      <a:pt x="17182" y="3699"/>
                    </a:lnTo>
                    <a:lnTo>
                      <a:pt x="17305" y="3819"/>
                    </a:lnTo>
                    <a:lnTo>
                      <a:pt x="17305" y="6325"/>
                    </a:lnTo>
                    <a:lnTo>
                      <a:pt x="17182" y="6922"/>
                    </a:lnTo>
                    <a:lnTo>
                      <a:pt x="17305" y="6922"/>
                    </a:lnTo>
                    <a:lnTo>
                      <a:pt x="17305" y="12888"/>
                    </a:lnTo>
                    <a:lnTo>
                      <a:pt x="17673" y="13246"/>
                    </a:lnTo>
                    <a:lnTo>
                      <a:pt x="18655" y="14678"/>
                    </a:lnTo>
                    <a:lnTo>
                      <a:pt x="19023" y="15036"/>
                    </a:lnTo>
                    <a:lnTo>
                      <a:pt x="19391" y="15514"/>
                    </a:lnTo>
                    <a:lnTo>
                      <a:pt x="20005" y="16349"/>
                    </a:lnTo>
                    <a:lnTo>
                      <a:pt x="20986" y="17662"/>
                    </a:lnTo>
                    <a:lnTo>
                      <a:pt x="21600" y="18378"/>
                    </a:lnTo>
                    <a:lnTo>
                      <a:pt x="21600" y="18855"/>
                    </a:lnTo>
                    <a:lnTo>
                      <a:pt x="21109" y="18855"/>
                    </a:lnTo>
                    <a:lnTo>
                      <a:pt x="20005" y="18975"/>
                    </a:lnTo>
                    <a:lnTo>
                      <a:pt x="19145" y="19094"/>
                    </a:lnTo>
                    <a:lnTo>
                      <a:pt x="18655" y="19094"/>
                    </a:lnTo>
                    <a:lnTo>
                      <a:pt x="18655" y="18975"/>
                    </a:lnTo>
                    <a:lnTo>
                      <a:pt x="17427" y="19094"/>
                    </a:lnTo>
                    <a:lnTo>
                      <a:pt x="17305" y="19094"/>
                    </a:lnTo>
                    <a:lnTo>
                      <a:pt x="17182" y="19213"/>
                    </a:lnTo>
                    <a:lnTo>
                      <a:pt x="16936" y="19213"/>
                    </a:lnTo>
                    <a:lnTo>
                      <a:pt x="16445" y="19452"/>
                    </a:lnTo>
                    <a:lnTo>
                      <a:pt x="16323" y="19452"/>
                    </a:lnTo>
                    <a:lnTo>
                      <a:pt x="15341" y="19929"/>
                    </a:lnTo>
                    <a:lnTo>
                      <a:pt x="13991" y="20526"/>
                    </a:lnTo>
                    <a:lnTo>
                      <a:pt x="13745" y="20645"/>
                    </a:lnTo>
                    <a:lnTo>
                      <a:pt x="13623" y="20645"/>
                    </a:lnTo>
                    <a:lnTo>
                      <a:pt x="13623" y="20526"/>
                    </a:lnTo>
                    <a:lnTo>
                      <a:pt x="13500" y="20645"/>
                    </a:lnTo>
                    <a:lnTo>
                      <a:pt x="13377" y="20645"/>
                    </a:lnTo>
                    <a:lnTo>
                      <a:pt x="13255" y="20765"/>
                    </a:lnTo>
                    <a:lnTo>
                      <a:pt x="13132" y="20765"/>
                    </a:lnTo>
                    <a:lnTo>
                      <a:pt x="13009" y="20884"/>
                    </a:lnTo>
                    <a:lnTo>
                      <a:pt x="12764" y="21003"/>
                    </a:lnTo>
                    <a:lnTo>
                      <a:pt x="12641" y="21003"/>
                    </a:lnTo>
                    <a:lnTo>
                      <a:pt x="12518" y="21123"/>
                    </a:lnTo>
                    <a:lnTo>
                      <a:pt x="12273" y="21123"/>
                    </a:lnTo>
                    <a:lnTo>
                      <a:pt x="12273" y="21242"/>
                    </a:lnTo>
                    <a:lnTo>
                      <a:pt x="12150" y="21242"/>
                    </a:lnTo>
                    <a:lnTo>
                      <a:pt x="12027" y="21361"/>
                    </a:lnTo>
                    <a:lnTo>
                      <a:pt x="11782" y="21361"/>
                    </a:lnTo>
                    <a:lnTo>
                      <a:pt x="11536" y="21481"/>
                    </a:lnTo>
                    <a:lnTo>
                      <a:pt x="11414" y="21600"/>
                    </a:lnTo>
                    <a:lnTo>
                      <a:pt x="11291" y="21481"/>
                    </a:lnTo>
                    <a:lnTo>
                      <a:pt x="11291" y="21123"/>
                    </a:lnTo>
                    <a:lnTo>
                      <a:pt x="11168" y="21123"/>
                    </a:lnTo>
                    <a:lnTo>
                      <a:pt x="11168" y="20407"/>
                    </a:lnTo>
                    <a:lnTo>
                      <a:pt x="11045" y="20168"/>
                    </a:lnTo>
                    <a:lnTo>
                      <a:pt x="11045" y="19929"/>
                    </a:lnTo>
                    <a:lnTo>
                      <a:pt x="10923" y="19810"/>
                    </a:lnTo>
                    <a:lnTo>
                      <a:pt x="10923" y="19691"/>
                    </a:lnTo>
                    <a:lnTo>
                      <a:pt x="11045" y="19571"/>
                    </a:lnTo>
                    <a:lnTo>
                      <a:pt x="11045" y="19333"/>
                    </a:lnTo>
                    <a:lnTo>
                      <a:pt x="10923" y="19213"/>
                    </a:lnTo>
                    <a:lnTo>
                      <a:pt x="10923" y="18975"/>
                    </a:lnTo>
                    <a:lnTo>
                      <a:pt x="11045" y="18855"/>
                    </a:lnTo>
                    <a:lnTo>
                      <a:pt x="10923" y="18855"/>
                    </a:lnTo>
                    <a:lnTo>
                      <a:pt x="10923" y="18378"/>
                    </a:lnTo>
                    <a:lnTo>
                      <a:pt x="10800" y="18378"/>
                    </a:lnTo>
                    <a:lnTo>
                      <a:pt x="10800" y="18259"/>
                    </a:lnTo>
                    <a:lnTo>
                      <a:pt x="10677" y="18139"/>
                    </a:lnTo>
                    <a:lnTo>
                      <a:pt x="10677" y="18020"/>
                    </a:lnTo>
                    <a:lnTo>
                      <a:pt x="10555" y="18020"/>
                    </a:lnTo>
                    <a:lnTo>
                      <a:pt x="10555" y="17901"/>
                    </a:lnTo>
                    <a:lnTo>
                      <a:pt x="10432" y="17781"/>
                    </a:lnTo>
                    <a:lnTo>
                      <a:pt x="10309" y="17543"/>
                    </a:lnTo>
                    <a:lnTo>
                      <a:pt x="10309" y="16946"/>
                    </a:lnTo>
                    <a:lnTo>
                      <a:pt x="10186" y="16707"/>
                    </a:lnTo>
                    <a:lnTo>
                      <a:pt x="10186" y="16110"/>
                    </a:lnTo>
                    <a:lnTo>
                      <a:pt x="10064" y="16110"/>
                    </a:lnTo>
                    <a:lnTo>
                      <a:pt x="10064" y="15752"/>
                    </a:lnTo>
                    <a:lnTo>
                      <a:pt x="9941" y="15633"/>
                    </a:lnTo>
                    <a:lnTo>
                      <a:pt x="10064" y="15514"/>
                    </a:lnTo>
                    <a:lnTo>
                      <a:pt x="9941" y="15514"/>
                    </a:lnTo>
                    <a:lnTo>
                      <a:pt x="9818" y="15394"/>
                    </a:lnTo>
                    <a:lnTo>
                      <a:pt x="9818" y="15156"/>
                    </a:lnTo>
                    <a:lnTo>
                      <a:pt x="9573" y="14917"/>
                    </a:lnTo>
                    <a:lnTo>
                      <a:pt x="9573" y="14798"/>
                    </a:lnTo>
                    <a:lnTo>
                      <a:pt x="9450" y="14559"/>
                    </a:lnTo>
                    <a:lnTo>
                      <a:pt x="9450" y="14440"/>
                    </a:lnTo>
                    <a:lnTo>
                      <a:pt x="9327" y="14320"/>
                    </a:lnTo>
                    <a:lnTo>
                      <a:pt x="9205" y="14320"/>
                    </a:lnTo>
                    <a:lnTo>
                      <a:pt x="9205" y="13962"/>
                    </a:lnTo>
                    <a:lnTo>
                      <a:pt x="9327" y="13843"/>
                    </a:lnTo>
                    <a:lnTo>
                      <a:pt x="9205" y="13604"/>
                    </a:lnTo>
                    <a:lnTo>
                      <a:pt x="9082" y="13485"/>
                    </a:lnTo>
                    <a:lnTo>
                      <a:pt x="9082" y="13127"/>
                    </a:lnTo>
                    <a:lnTo>
                      <a:pt x="8959" y="12888"/>
                    </a:lnTo>
                    <a:lnTo>
                      <a:pt x="8959" y="12769"/>
                    </a:lnTo>
                    <a:lnTo>
                      <a:pt x="8836" y="12650"/>
                    </a:lnTo>
                    <a:lnTo>
                      <a:pt x="8836" y="12172"/>
                    </a:lnTo>
                    <a:lnTo>
                      <a:pt x="8714" y="12053"/>
                    </a:lnTo>
                    <a:lnTo>
                      <a:pt x="8714" y="11814"/>
                    </a:lnTo>
                    <a:lnTo>
                      <a:pt x="8591" y="11814"/>
                    </a:lnTo>
                    <a:lnTo>
                      <a:pt x="8591" y="11695"/>
                    </a:lnTo>
                    <a:lnTo>
                      <a:pt x="8468" y="11576"/>
                    </a:lnTo>
                    <a:lnTo>
                      <a:pt x="8345" y="11576"/>
                    </a:lnTo>
                    <a:lnTo>
                      <a:pt x="8100" y="11337"/>
                    </a:lnTo>
                    <a:lnTo>
                      <a:pt x="7855" y="11337"/>
                    </a:lnTo>
                    <a:lnTo>
                      <a:pt x="7732" y="11218"/>
                    </a:lnTo>
                    <a:lnTo>
                      <a:pt x="7855" y="11098"/>
                    </a:lnTo>
                    <a:lnTo>
                      <a:pt x="7855" y="10979"/>
                    </a:lnTo>
                    <a:lnTo>
                      <a:pt x="7732" y="10860"/>
                    </a:lnTo>
                    <a:lnTo>
                      <a:pt x="7609" y="10860"/>
                    </a:lnTo>
                    <a:lnTo>
                      <a:pt x="7609" y="10979"/>
                    </a:lnTo>
                    <a:lnTo>
                      <a:pt x="7486" y="10979"/>
                    </a:lnTo>
                    <a:lnTo>
                      <a:pt x="7486" y="10860"/>
                    </a:lnTo>
                    <a:lnTo>
                      <a:pt x="7364" y="10740"/>
                    </a:lnTo>
                    <a:lnTo>
                      <a:pt x="7364" y="10621"/>
                    </a:lnTo>
                    <a:lnTo>
                      <a:pt x="7241" y="10621"/>
                    </a:lnTo>
                    <a:lnTo>
                      <a:pt x="7241" y="10263"/>
                    </a:lnTo>
                    <a:lnTo>
                      <a:pt x="7118" y="10263"/>
                    </a:lnTo>
                    <a:lnTo>
                      <a:pt x="7118" y="9905"/>
                    </a:lnTo>
                    <a:lnTo>
                      <a:pt x="6995" y="9786"/>
                    </a:lnTo>
                    <a:lnTo>
                      <a:pt x="6995" y="9547"/>
                    </a:lnTo>
                    <a:lnTo>
                      <a:pt x="6873" y="9428"/>
                    </a:lnTo>
                    <a:lnTo>
                      <a:pt x="6995" y="9308"/>
                    </a:lnTo>
                    <a:lnTo>
                      <a:pt x="6627" y="8950"/>
                    </a:lnTo>
                    <a:lnTo>
                      <a:pt x="6505" y="8950"/>
                    </a:lnTo>
                    <a:lnTo>
                      <a:pt x="6505" y="8831"/>
                    </a:lnTo>
                    <a:lnTo>
                      <a:pt x="6014" y="8354"/>
                    </a:lnTo>
                    <a:lnTo>
                      <a:pt x="5891" y="8354"/>
                    </a:lnTo>
                    <a:lnTo>
                      <a:pt x="5768" y="8234"/>
                    </a:lnTo>
                    <a:lnTo>
                      <a:pt x="5523" y="8234"/>
                    </a:lnTo>
                    <a:lnTo>
                      <a:pt x="5400" y="8115"/>
                    </a:lnTo>
                    <a:lnTo>
                      <a:pt x="5155" y="7996"/>
                    </a:lnTo>
                    <a:lnTo>
                      <a:pt x="5032" y="7876"/>
                    </a:lnTo>
                    <a:lnTo>
                      <a:pt x="4909" y="7876"/>
                    </a:lnTo>
                    <a:lnTo>
                      <a:pt x="4786" y="7757"/>
                    </a:lnTo>
                    <a:lnTo>
                      <a:pt x="4664" y="7757"/>
                    </a:lnTo>
                    <a:lnTo>
                      <a:pt x="4541" y="7876"/>
                    </a:lnTo>
                    <a:lnTo>
                      <a:pt x="4541" y="7996"/>
                    </a:lnTo>
                    <a:lnTo>
                      <a:pt x="4295" y="7996"/>
                    </a:lnTo>
                    <a:lnTo>
                      <a:pt x="4295" y="7757"/>
                    </a:lnTo>
                    <a:lnTo>
                      <a:pt x="3682" y="7757"/>
                    </a:lnTo>
                    <a:lnTo>
                      <a:pt x="3805" y="7876"/>
                    </a:lnTo>
                    <a:lnTo>
                      <a:pt x="3805" y="7996"/>
                    </a:lnTo>
                    <a:lnTo>
                      <a:pt x="3682" y="7996"/>
                    </a:lnTo>
                    <a:lnTo>
                      <a:pt x="3191" y="7518"/>
                    </a:lnTo>
                    <a:lnTo>
                      <a:pt x="3191" y="7399"/>
                    </a:lnTo>
                    <a:lnTo>
                      <a:pt x="2577" y="7399"/>
                    </a:lnTo>
                    <a:lnTo>
                      <a:pt x="2455" y="7518"/>
                    </a:lnTo>
                    <a:lnTo>
                      <a:pt x="2455" y="7638"/>
                    </a:lnTo>
                    <a:lnTo>
                      <a:pt x="2209" y="7638"/>
                    </a:lnTo>
                    <a:lnTo>
                      <a:pt x="2086" y="7757"/>
                    </a:lnTo>
                    <a:lnTo>
                      <a:pt x="1964" y="7757"/>
                    </a:lnTo>
                    <a:lnTo>
                      <a:pt x="1841" y="7518"/>
                    </a:lnTo>
                    <a:lnTo>
                      <a:pt x="1718" y="7399"/>
                    </a:lnTo>
                    <a:lnTo>
                      <a:pt x="1718" y="7518"/>
                    </a:lnTo>
                    <a:lnTo>
                      <a:pt x="1473" y="7518"/>
                    </a:lnTo>
                    <a:lnTo>
                      <a:pt x="1227" y="7399"/>
                    </a:lnTo>
                    <a:lnTo>
                      <a:pt x="1105" y="7399"/>
                    </a:lnTo>
                    <a:lnTo>
                      <a:pt x="859" y="7280"/>
                    </a:lnTo>
                    <a:lnTo>
                      <a:pt x="736" y="7280"/>
                    </a:lnTo>
                    <a:lnTo>
                      <a:pt x="736" y="7160"/>
                    </a:lnTo>
                    <a:lnTo>
                      <a:pt x="614" y="6922"/>
                    </a:lnTo>
                    <a:lnTo>
                      <a:pt x="614" y="6086"/>
                    </a:lnTo>
                    <a:lnTo>
                      <a:pt x="736" y="5967"/>
                    </a:lnTo>
                    <a:lnTo>
                      <a:pt x="736" y="5370"/>
                    </a:lnTo>
                    <a:lnTo>
                      <a:pt x="614" y="5012"/>
                    </a:lnTo>
                    <a:lnTo>
                      <a:pt x="491" y="4773"/>
                    </a:lnTo>
                    <a:lnTo>
                      <a:pt x="491" y="4654"/>
                    </a:lnTo>
                    <a:lnTo>
                      <a:pt x="368" y="4535"/>
                    </a:lnTo>
                    <a:lnTo>
                      <a:pt x="368" y="3819"/>
                    </a:lnTo>
                    <a:lnTo>
                      <a:pt x="245" y="3819"/>
                    </a:lnTo>
                    <a:lnTo>
                      <a:pt x="123" y="3580"/>
                    </a:lnTo>
                    <a:lnTo>
                      <a:pt x="123" y="3461"/>
                    </a:lnTo>
                    <a:lnTo>
                      <a:pt x="0" y="3341"/>
                    </a:lnTo>
                    <a:lnTo>
                      <a:pt x="491" y="3341"/>
                    </a:lnTo>
                    <a:lnTo>
                      <a:pt x="614" y="3222"/>
                    </a:lnTo>
                    <a:lnTo>
                      <a:pt x="614" y="3341"/>
                    </a:lnTo>
                    <a:lnTo>
                      <a:pt x="736" y="3341"/>
                    </a:lnTo>
                    <a:lnTo>
                      <a:pt x="736" y="3222"/>
                    </a:lnTo>
                    <a:lnTo>
                      <a:pt x="859" y="3222"/>
                    </a:lnTo>
                    <a:lnTo>
                      <a:pt x="982" y="3341"/>
                    </a:lnTo>
                    <a:lnTo>
                      <a:pt x="982" y="3222"/>
                    </a:lnTo>
                    <a:lnTo>
                      <a:pt x="1227" y="2983"/>
                    </a:lnTo>
                    <a:lnTo>
                      <a:pt x="1350" y="2745"/>
                    </a:lnTo>
                    <a:lnTo>
                      <a:pt x="1841" y="2745"/>
                    </a:lnTo>
                    <a:lnTo>
                      <a:pt x="1964" y="2625"/>
                    </a:lnTo>
                    <a:lnTo>
                      <a:pt x="1964" y="2506"/>
                    </a:lnTo>
                    <a:lnTo>
                      <a:pt x="2455" y="2506"/>
                    </a:lnTo>
                    <a:lnTo>
                      <a:pt x="2823" y="2148"/>
                    </a:lnTo>
                    <a:lnTo>
                      <a:pt x="3314" y="2148"/>
                    </a:lnTo>
                    <a:lnTo>
                      <a:pt x="3314" y="2029"/>
                    </a:lnTo>
                    <a:lnTo>
                      <a:pt x="3559" y="2029"/>
                    </a:lnTo>
                    <a:lnTo>
                      <a:pt x="3805" y="1790"/>
                    </a:lnTo>
                    <a:lnTo>
                      <a:pt x="3682" y="1790"/>
                    </a:lnTo>
                    <a:lnTo>
                      <a:pt x="3805" y="1790"/>
                    </a:lnTo>
                    <a:lnTo>
                      <a:pt x="3805" y="1671"/>
                    </a:lnTo>
                    <a:lnTo>
                      <a:pt x="4050" y="1432"/>
                    </a:lnTo>
                    <a:lnTo>
                      <a:pt x="4050" y="1313"/>
                    </a:lnTo>
                    <a:lnTo>
                      <a:pt x="4173" y="1193"/>
                    </a:lnTo>
                    <a:lnTo>
                      <a:pt x="4173" y="955"/>
                    </a:lnTo>
                    <a:lnTo>
                      <a:pt x="4418" y="835"/>
                    </a:lnTo>
                    <a:lnTo>
                      <a:pt x="5032" y="239"/>
                    </a:lnTo>
                    <a:lnTo>
                      <a:pt x="5523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452"/>
              <p:cNvSpPr/>
              <p:nvPr/>
            </p:nvSpPr>
            <p:spPr>
              <a:xfrm>
                <a:off x="1617710" y="2615038"/>
                <a:ext cx="62827" cy="70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00" y="9600"/>
                    </a:moveTo>
                    <a:lnTo>
                      <a:pt x="13500" y="12000"/>
                    </a:lnTo>
                    <a:lnTo>
                      <a:pt x="18900" y="12000"/>
                    </a:lnTo>
                    <a:lnTo>
                      <a:pt x="18900" y="14400"/>
                    </a:lnTo>
                    <a:lnTo>
                      <a:pt x="21600" y="16800"/>
                    </a:lnTo>
                    <a:lnTo>
                      <a:pt x="21600" y="19200"/>
                    </a:lnTo>
                    <a:lnTo>
                      <a:pt x="18900" y="19200"/>
                    </a:lnTo>
                    <a:lnTo>
                      <a:pt x="16200" y="21600"/>
                    </a:lnTo>
                    <a:lnTo>
                      <a:pt x="13500" y="19200"/>
                    </a:lnTo>
                    <a:lnTo>
                      <a:pt x="10800" y="19200"/>
                    </a:lnTo>
                    <a:lnTo>
                      <a:pt x="10800" y="16800"/>
                    </a:lnTo>
                    <a:lnTo>
                      <a:pt x="8100" y="16800"/>
                    </a:lnTo>
                    <a:lnTo>
                      <a:pt x="8100" y="14400"/>
                    </a:lnTo>
                    <a:lnTo>
                      <a:pt x="5400" y="14400"/>
                    </a:lnTo>
                    <a:lnTo>
                      <a:pt x="5400" y="12000"/>
                    </a:lnTo>
                    <a:lnTo>
                      <a:pt x="2700" y="12000"/>
                    </a:lnTo>
                    <a:lnTo>
                      <a:pt x="2700" y="96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2700" y="2400"/>
                    </a:lnTo>
                    <a:lnTo>
                      <a:pt x="2700" y="4800"/>
                    </a:lnTo>
                    <a:lnTo>
                      <a:pt x="8100" y="960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453"/>
              <p:cNvSpPr/>
              <p:nvPr/>
            </p:nvSpPr>
            <p:spPr>
              <a:xfrm>
                <a:off x="1405680" y="2560067"/>
                <a:ext cx="471181" cy="486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lnTo>
                      <a:pt x="19080" y="348"/>
                    </a:lnTo>
                    <a:lnTo>
                      <a:pt x="19080" y="1045"/>
                    </a:lnTo>
                    <a:lnTo>
                      <a:pt x="20160" y="1045"/>
                    </a:lnTo>
                    <a:lnTo>
                      <a:pt x="20160" y="697"/>
                    </a:lnTo>
                    <a:lnTo>
                      <a:pt x="20520" y="697"/>
                    </a:lnTo>
                    <a:lnTo>
                      <a:pt x="20520" y="1045"/>
                    </a:lnTo>
                    <a:lnTo>
                      <a:pt x="20520" y="697"/>
                    </a:lnTo>
                    <a:lnTo>
                      <a:pt x="21240" y="697"/>
                    </a:lnTo>
                    <a:lnTo>
                      <a:pt x="21240" y="1394"/>
                    </a:lnTo>
                    <a:lnTo>
                      <a:pt x="20880" y="1742"/>
                    </a:lnTo>
                    <a:lnTo>
                      <a:pt x="20880" y="2439"/>
                    </a:lnTo>
                    <a:lnTo>
                      <a:pt x="20520" y="2787"/>
                    </a:lnTo>
                    <a:lnTo>
                      <a:pt x="20880" y="2787"/>
                    </a:lnTo>
                    <a:lnTo>
                      <a:pt x="20880" y="3484"/>
                    </a:lnTo>
                    <a:lnTo>
                      <a:pt x="21240" y="3484"/>
                    </a:lnTo>
                    <a:lnTo>
                      <a:pt x="21240" y="4181"/>
                    </a:lnTo>
                    <a:lnTo>
                      <a:pt x="21600" y="4181"/>
                    </a:lnTo>
                    <a:lnTo>
                      <a:pt x="21600" y="4529"/>
                    </a:lnTo>
                    <a:lnTo>
                      <a:pt x="21240" y="4877"/>
                    </a:lnTo>
                    <a:lnTo>
                      <a:pt x="21240" y="5923"/>
                    </a:lnTo>
                    <a:lnTo>
                      <a:pt x="20880" y="6271"/>
                    </a:lnTo>
                    <a:lnTo>
                      <a:pt x="20880" y="6619"/>
                    </a:lnTo>
                    <a:lnTo>
                      <a:pt x="20520" y="6619"/>
                    </a:lnTo>
                    <a:lnTo>
                      <a:pt x="20520" y="7316"/>
                    </a:lnTo>
                    <a:lnTo>
                      <a:pt x="20160" y="7316"/>
                    </a:lnTo>
                    <a:lnTo>
                      <a:pt x="20160" y="7665"/>
                    </a:lnTo>
                    <a:lnTo>
                      <a:pt x="19800" y="6968"/>
                    </a:lnTo>
                    <a:lnTo>
                      <a:pt x="19080" y="6619"/>
                    </a:lnTo>
                    <a:lnTo>
                      <a:pt x="15840" y="6619"/>
                    </a:lnTo>
                    <a:lnTo>
                      <a:pt x="15840" y="8013"/>
                    </a:lnTo>
                    <a:lnTo>
                      <a:pt x="16560" y="8013"/>
                    </a:lnTo>
                    <a:lnTo>
                      <a:pt x="16560" y="8361"/>
                    </a:lnTo>
                    <a:lnTo>
                      <a:pt x="16920" y="9058"/>
                    </a:lnTo>
                    <a:lnTo>
                      <a:pt x="17280" y="9058"/>
                    </a:lnTo>
                    <a:lnTo>
                      <a:pt x="17280" y="9406"/>
                    </a:lnTo>
                    <a:lnTo>
                      <a:pt x="17640" y="9755"/>
                    </a:lnTo>
                    <a:lnTo>
                      <a:pt x="17640" y="10103"/>
                    </a:lnTo>
                    <a:lnTo>
                      <a:pt x="18000" y="10103"/>
                    </a:lnTo>
                    <a:lnTo>
                      <a:pt x="18000" y="10800"/>
                    </a:lnTo>
                    <a:lnTo>
                      <a:pt x="18360" y="11148"/>
                    </a:lnTo>
                    <a:lnTo>
                      <a:pt x="18360" y="11497"/>
                    </a:lnTo>
                    <a:lnTo>
                      <a:pt x="18720" y="11497"/>
                    </a:lnTo>
                    <a:lnTo>
                      <a:pt x="18720" y="12194"/>
                    </a:lnTo>
                    <a:lnTo>
                      <a:pt x="19080" y="12194"/>
                    </a:lnTo>
                    <a:lnTo>
                      <a:pt x="19080" y="12542"/>
                    </a:lnTo>
                    <a:lnTo>
                      <a:pt x="19800" y="12542"/>
                    </a:lnTo>
                    <a:lnTo>
                      <a:pt x="19800" y="12890"/>
                    </a:lnTo>
                    <a:lnTo>
                      <a:pt x="20160" y="13239"/>
                    </a:lnTo>
                    <a:lnTo>
                      <a:pt x="20160" y="13587"/>
                    </a:lnTo>
                    <a:lnTo>
                      <a:pt x="20520" y="13935"/>
                    </a:lnTo>
                    <a:lnTo>
                      <a:pt x="20520" y="14284"/>
                    </a:lnTo>
                    <a:lnTo>
                      <a:pt x="19440" y="15329"/>
                    </a:lnTo>
                    <a:lnTo>
                      <a:pt x="18000" y="15329"/>
                    </a:lnTo>
                    <a:lnTo>
                      <a:pt x="18000" y="15677"/>
                    </a:lnTo>
                    <a:lnTo>
                      <a:pt x="18360" y="15677"/>
                    </a:lnTo>
                    <a:lnTo>
                      <a:pt x="18720" y="16026"/>
                    </a:lnTo>
                    <a:lnTo>
                      <a:pt x="18720" y="16374"/>
                    </a:lnTo>
                    <a:lnTo>
                      <a:pt x="19080" y="16374"/>
                    </a:lnTo>
                    <a:lnTo>
                      <a:pt x="19080" y="17071"/>
                    </a:lnTo>
                    <a:lnTo>
                      <a:pt x="18720" y="17071"/>
                    </a:lnTo>
                    <a:lnTo>
                      <a:pt x="18720" y="17419"/>
                    </a:lnTo>
                    <a:lnTo>
                      <a:pt x="18360" y="17768"/>
                    </a:lnTo>
                    <a:lnTo>
                      <a:pt x="18360" y="17419"/>
                    </a:lnTo>
                    <a:lnTo>
                      <a:pt x="18000" y="17071"/>
                    </a:lnTo>
                    <a:lnTo>
                      <a:pt x="17640" y="17071"/>
                    </a:lnTo>
                    <a:lnTo>
                      <a:pt x="17640" y="17768"/>
                    </a:lnTo>
                    <a:lnTo>
                      <a:pt x="17280" y="18116"/>
                    </a:lnTo>
                    <a:lnTo>
                      <a:pt x="16920" y="18116"/>
                    </a:lnTo>
                    <a:lnTo>
                      <a:pt x="16920" y="17419"/>
                    </a:lnTo>
                    <a:lnTo>
                      <a:pt x="16560" y="17419"/>
                    </a:lnTo>
                    <a:lnTo>
                      <a:pt x="16560" y="17071"/>
                    </a:lnTo>
                    <a:lnTo>
                      <a:pt x="16200" y="17071"/>
                    </a:lnTo>
                    <a:lnTo>
                      <a:pt x="16200" y="16723"/>
                    </a:lnTo>
                    <a:lnTo>
                      <a:pt x="15840" y="16723"/>
                    </a:lnTo>
                    <a:lnTo>
                      <a:pt x="15840" y="16374"/>
                    </a:lnTo>
                    <a:lnTo>
                      <a:pt x="15480" y="16723"/>
                    </a:lnTo>
                    <a:lnTo>
                      <a:pt x="14760" y="16723"/>
                    </a:lnTo>
                    <a:lnTo>
                      <a:pt x="15120" y="16374"/>
                    </a:lnTo>
                    <a:lnTo>
                      <a:pt x="14400" y="16374"/>
                    </a:lnTo>
                    <a:lnTo>
                      <a:pt x="14040" y="16026"/>
                    </a:lnTo>
                    <a:lnTo>
                      <a:pt x="13320" y="16026"/>
                    </a:lnTo>
                    <a:lnTo>
                      <a:pt x="13320" y="15677"/>
                    </a:lnTo>
                    <a:lnTo>
                      <a:pt x="12960" y="15677"/>
                    </a:lnTo>
                    <a:lnTo>
                      <a:pt x="12960" y="16026"/>
                    </a:lnTo>
                    <a:lnTo>
                      <a:pt x="11160" y="16026"/>
                    </a:lnTo>
                    <a:lnTo>
                      <a:pt x="11160" y="15677"/>
                    </a:lnTo>
                    <a:lnTo>
                      <a:pt x="10800" y="16026"/>
                    </a:lnTo>
                    <a:lnTo>
                      <a:pt x="10800" y="16374"/>
                    </a:lnTo>
                    <a:lnTo>
                      <a:pt x="10440" y="16374"/>
                    </a:lnTo>
                    <a:lnTo>
                      <a:pt x="10440" y="16723"/>
                    </a:lnTo>
                    <a:lnTo>
                      <a:pt x="10080" y="16723"/>
                    </a:lnTo>
                    <a:lnTo>
                      <a:pt x="10080" y="17071"/>
                    </a:lnTo>
                    <a:lnTo>
                      <a:pt x="9720" y="17071"/>
                    </a:lnTo>
                    <a:lnTo>
                      <a:pt x="9720" y="17419"/>
                    </a:lnTo>
                    <a:lnTo>
                      <a:pt x="9000" y="17419"/>
                    </a:lnTo>
                    <a:lnTo>
                      <a:pt x="9000" y="17768"/>
                    </a:lnTo>
                    <a:lnTo>
                      <a:pt x="8640" y="17768"/>
                    </a:lnTo>
                    <a:lnTo>
                      <a:pt x="8640" y="18116"/>
                    </a:lnTo>
                    <a:lnTo>
                      <a:pt x="8280" y="18116"/>
                    </a:lnTo>
                    <a:lnTo>
                      <a:pt x="8280" y="18465"/>
                    </a:lnTo>
                    <a:lnTo>
                      <a:pt x="7920" y="18465"/>
                    </a:lnTo>
                    <a:lnTo>
                      <a:pt x="7560" y="18813"/>
                    </a:lnTo>
                    <a:lnTo>
                      <a:pt x="7200" y="18813"/>
                    </a:lnTo>
                    <a:lnTo>
                      <a:pt x="7200" y="20903"/>
                    </a:lnTo>
                    <a:lnTo>
                      <a:pt x="7560" y="21252"/>
                    </a:lnTo>
                    <a:lnTo>
                      <a:pt x="6480" y="21252"/>
                    </a:lnTo>
                    <a:lnTo>
                      <a:pt x="6120" y="21600"/>
                    </a:lnTo>
                    <a:lnTo>
                      <a:pt x="6120" y="20903"/>
                    </a:lnTo>
                    <a:lnTo>
                      <a:pt x="5760" y="20555"/>
                    </a:lnTo>
                    <a:lnTo>
                      <a:pt x="5040" y="20555"/>
                    </a:lnTo>
                    <a:lnTo>
                      <a:pt x="5040" y="20206"/>
                    </a:lnTo>
                    <a:lnTo>
                      <a:pt x="4680" y="19858"/>
                    </a:lnTo>
                    <a:lnTo>
                      <a:pt x="4680" y="19510"/>
                    </a:lnTo>
                    <a:lnTo>
                      <a:pt x="4320" y="19510"/>
                    </a:lnTo>
                    <a:lnTo>
                      <a:pt x="4320" y="19161"/>
                    </a:lnTo>
                    <a:lnTo>
                      <a:pt x="3960" y="19161"/>
                    </a:lnTo>
                    <a:lnTo>
                      <a:pt x="4320" y="19161"/>
                    </a:lnTo>
                    <a:lnTo>
                      <a:pt x="3240" y="18116"/>
                    </a:lnTo>
                    <a:lnTo>
                      <a:pt x="3240" y="17768"/>
                    </a:lnTo>
                    <a:lnTo>
                      <a:pt x="1800" y="16374"/>
                    </a:lnTo>
                    <a:lnTo>
                      <a:pt x="1800" y="16026"/>
                    </a:lnTo>
                    <a:lnTo>
                      <a:pt x="2160" y="16026"/>
                    </a:lnTo>
                    <a:lnTo>
                      <a:pt x="2160" y="14981"/>
                    </a:lnTo>
                    <a:lnTo>
                      <a:pt x="1800" y="14981"/>
                    </a:lnTo>
                    <a:lnTo>
                      <a:pt x="1800" y="14632"/>
                    </a:lnTo>
                    <a:lnTo>
                      <a:pt x="1080" y="14632"/>
                    </a:lnTo>
                    <a:lnTo>
                      <a:pt x="360" y="15329"/>
                    </a:lnTo>
                    <a:lnTo>
                      <a:pt x="0" y="14981"/>
                    </a:lnTo>
                    <a:lnTo>
                      <a:pt x="360" y="14632"/>
                    </a:lnTo>
                    <a:lnTo>
                      <a:pt x="360" y="13935"/>
                    </a:lnTo>
                    <a:lnTo>
                      <a:pt x="1080" y="13935"/>
                    </a:lnTo>
                    <a:lnTo>
                      <a:pt x="1080" y="14284"/>
                    </a:lnTo>
                    <a:lnTo>
                      <a:pt x="1800" y="14284"/>
                    </a:lnTo>
                    <a:lnTo>
                      <a:pt x="1800" y="13935"/>
                    </a:lnTo>
                    <a:lnTo>
                      <a:pt x="1440" y="13935"/>
                    </a:lnTo>
                    <a:lnTo>
                      <a:pt x="1440" y="13239"/>
                    </a:lnTo>
                    <a:lnTo>
                      <a:pt x="1080" y="13239"/>
                    </a:lnTo>
                    <a:lnTo>
                      <a:pt x="1080" y="12890"/>
                    </a:lnTo>
                    <a:lnTo>
                      <a:pt x="720" y="12890"/>
                    </a:lnTo>
                    <a:lnTo>
                      <a:pt x="720" y="12542"/>
                    </a:lnTo>
                    <a:lnTo>
                      <a:pt x="1440" y="11845"/>
                    </a:lnTo>
                    <a:lnTo>
                      <a:pt x="2160" y="11845"/>
                    </a:lnTo>
                    <a:lnTo>
                      <a:pt x="2160" y="11497"/>
                    </a:lnTo>
                    <a:lnTo>
                      <a:pt x="2520" y="11497"/>
                    </a:lnTo>
                    <a:lnTo>
                      <a:pt x="2160" y="11497"/>
                    </a:lnTo>
                    <a:lnTo>
                      <a:pt x="2160" y="11148"/>
                    </a:lnTo>
                    <a:lnTo>
                      <a:pt x="2520" y="10800"/>
                    </a:lnTo>
                    <a:lnTo>
                      <a:pt x="2880" y="10800"/>
                    </a:lnTo>
                    <a:lnTo>
                      <a:pt x="2880" y="11148"/>
                    </a:lnTo>
                    <a:lnTo>
                      <a:pt x="4680" y="11148"/>
                    </a:lnTo>
                    <a:lnTo>
                      <a:pt x="4680" y="10800"/>
                    </a:lnTo>
                    <a:lnTo>
                      <a:pt x="5040" y="10800"/>
                    </a:lnTo>
                    <a:lnTo>
                      <a:pt x="5040" y="10103"/>
                    </a:lnTo>
                    <a:lnTo>
                      <a:pt x="5400" y="10103"/>
                    </a:lnTo>
                    <a:lnTo>
                      <a:pt x="5400" y="9755"/>
                    </a:lnTo>
                    <a:lnTo>
                      <a:pt x="6120" y="9755"/>
                    </a:lnTo>
                    <a:lnTo>
                      <a:pt x="6120" y="9058"/>
                    </a:lnTo>
                    <a:lnTo>
                      <a:pt x="6480" y="9058"/>
                    </a:lnTo>
                    <a:lnTo>
                      <a:pt x="6480" y="8710"/>
                    </a:lnTo>
                    <a:lnTo>
                      <a:pt x="6840" y="8361"/>
                    </a:lnTo>
                    <a:lnTo>
                      <a:pt x="6840" y="7665"/>
                    </a:lnTo>
                    <a:lnTo>
                      <a:pt x="6480" y="7665"/>
                    </a:lnTo>
                    <a:lnTo>
                      <a:pt x="6480" y="7316"/>
                    </a:lnTo>
                    <a:lnTo>
                      <a:pt x="6840" y="7316"/>
                    </a:lnTo>
                    <a:lnTo>
                      <a:pt x="6840" y="6968"/>
                    </a:lnTo>
                    <a:lnTo>
                      <a:pt x="7200" y="6968"/>
                    </a:lnTo>
                    <a:lnTo>
                      <a:pt x="7200" y="6619"/>
                    </a:lnTo>
                    <a:lnTo>
                      <a:pt x="8640" y="6619"/>
                    </a:lnTo>
                    <a:lnTo>
                      <a:pt x="8640" y="6271"/>
                    </a:lnTo>
                    <a:lnTo>
                      <a:pt x="9360" y="6271"/>
                    </a:lnTo>
                    <a:lnTo>
                      <a:pt x="9360" y="6619"/>
                    </a:lnTo>
                    <a:lnTo>
                      <a:pt x="9720" y="6619"/>
                    </a:lnTo>
                    <a:lnTo>
                      <a:pt x="9720" y="6968"/>
                    </a:lnTo>
                    <a:lnTo>
                      <a:pt x="10080" y="6968"/>
                    </a:lnTo>
                    <a:lnTo>
                      <a:pt x="10080" y="7316"/>
                    </a:lnTo>
                    <a:lnTo>
                      <a:pt x="10440" y="7316"/>
                    </a:lnTo>
                    <a:lnTo>
                      <a:pt x="10440" y="6968"/>
                    </a:lnTo>
                    <a:lnTo>
                      <a:pt x="10800" y="6968"/>
                    </a:lnTo>
                    <a:lnTo>
                      <a:pt x="10800" y="6619"/>
                    </a:lnTo>
                    <a:lnTo>
                      <a:pt x="11520" y="5923"/>
                    </a:lnTo>
                    <a:lnTo>
                      <a:pt x="11880" y="5923"/>
                    </a:lnTo>
                    <a:lnTo>
                      <a:pt x="11880" y="5574"/>
                    </a:lnTo>
                    <a:lnTo>
                      <a:pt x="12240" y="5226"/>
                    </a:lnTo>
                    <a:lnTo>
                      <a:pt x="12600" y="5226"/>
                    </a:lnTo>
                    <a:lnTo>
                      <a:pt x="12600" y="4877"/>
                    </a:lnTo>
                    <a:lnTo>
                      <a:pt x="12240" y="4529"/>
                    </a:lnTo>
                    <a:lnTo>
                      <a:pt x="12240" y="4181"/>
                    </a:lnTo>
                    <a:lnTo>
                      <a:pt x="11520" y="4181"/>
                    </a:lnTo>
                    <a:lnTo>
                      <a:pt x="10800" y="3832"/>
                    </a:lnTo>
                    <a:lnTo>
                      <a:pt x="10080" y="3135"/>
                    </a:lnTo>
                    <a:lnTo>
                      <a:pt x="10080" y="2787"/>
                    </a:lnTo>
                    <a:lnTo>
                      <a:pt x="9720" y="2439"/>
                    </a:lnTo>
                    <a:lnTo>
                      <a:pt x="9720" y="3135"/>
                    </a:lnTo>
                    <a:lnTo>
                      <a:pt x="9360" y="3135"/>
                    </a:lnTo>
                    <a:lnTo>
                      <a:pt x="9360" y="2787"/>
                    </a:lnTo>
                    <a:lnTo>
                      <a:pt x="9000" y="2787"/>
                    </a:lnTo>
                    <a:lnTo>
                      <a:pt x="9000" y="2439"/>
                    </a:lnTo>
                    <a:lnTo>
                      <a:pt x="8640" y="2439"/>
                    </a:lnTo>
                    <a:lnTo>
                      <a:pt x="8640" y="2090"/>
                    </a:lnTo>
                    <a:lnTo>
                      <a:pt x="7920" y="2090"/>
                    </a:lnTo>
                    <a:lnTo>
                      <a:pt x="7920" y="1742"/>
                    </a:lnTo>
                    <a:lnTo>
                      <a:pt x="7560" y="1742"/>
                    </a:lnTo>
                    <a:lnTo>
                      <a:pt x="7920" y="1394"/>
                    </a:lnTo>
                    <a:lnTo>
                      <a:pt x="8280" y="1394"/>
                    </a:lnTo>
                    <a:lnTo>
                      <a:pt x="8640" y="1045"/>
                    </a:lnTo>
                    <a:lnTo>
                      <a:pt x="8640" y="348"/>
                    </a:lnTo>
                    <a:lnTo>
                      <a:pt x="9000" y="348"/>
                    </a:lnTo>
                    <a:lnTo>
                      <a:pt x="9360" y="697"/>
                    </a:lnTo>
                    <a:lnTo>
                      <a:pt x="9360" y="1045"/>
                    </a:lnTo>
                    <a:lnTo>
                      <a:pt x="9720" y="1045"/>
                    </a:lnTo>
                    <a:lnTo>
                      <a:pt x="9720" y="1394"/>
                    </a:lnTo>
                    <a:lnTo>
                      <a:pt x="10080" y="1394"/>
                    </a:lnTo>
                    <a:lnTo>
                      <a:pt x="10080" y="1742"/>
                    </a:lnTo>
                    <a:lnTo>
                      <a:pt x="11160" y="1742"/>
                    </a:lnTo>
                    <a:lnTo>
                      <a:pt x="11160" y="2090"/>
                    </a:lnTo>
                    <a:lnTo>
                      <a:pt x="11160" y="1742"/>
                    </a:lnTo>
                    <a:lnTo>
                      <a:pt x="11880" y="1742"/>
                    </a:lnTo>
                    <a:lnTo>
                      <a:pt x="11880" y="2090"/>
                    </a:lnTo>
                    <a:lnTo>
                      <a:pt x="12600" y="2090"/>
                    </a:lnTo>
                    <a:lnTo>
                      <a:pt x="12600" y="1742"/>
                    </a:lnTo>
                    <a:lnTo>
                      <a:pt x="12240" y="1742"/>
                    </a:lnTo>
                    <a:lnTo>
                      <a:pt x="12240" y="1394"/>
                    </a:lnTo>
                    <a:lnTo>
                      <a:pt x="12600" y="1045"/>
                    </a:lnTo>
                    <a:lnTo>
                      <a:pt x="12240" y="1045"/>
                    </a:lnTo>
                    <a:lnTo>
                      <a:pt x="12240" y="697"/>
                    </a:lnTo>
                    <a:lnTo>
                      <a:pt x="14760" y="697"/>
                    </a:lnTo>
                    <a:lnTo>
                      <a:pt x="15120" y="1045"/>
                    </a:lnTo>
                    <a:lnTo>
                      <a:pt x="15480" y="1045"/>
                    </a:lnTo>
                    <a:lnTo>
                      <a:pt x="15840" y="1394"/>
                    </a:lnTo>
                    <a:lnTo>
                      <a:pt x="15840" y="1742"/>
                    </a:lnTo>
                    <a:lnTo>
                      <a:pt x="16560" y="1742"/>
                    </a:lnTo>
                    <a:lnTo>
                      <a:pt x="16560" y="1394"/>
                    </a:lnTo>
                    <a:lnTo>
                      <a:pt x="16920" y="1394"/>
                    </a:lnTo>
                    <a:lnTo>
                      <a:pt x="16920" y="1742"/>
                    </a:lnTo>
                    <a:lnTo>
                      <a:pt x="16920" y="1394"/>
                    </a:lnTo>
                    <a:lnTo>
                      <a:pt x="16920" y="1742"/>
                    </a:lnTo>
                    <a:lnTo>
                      <a:pt x="17280" y="1742"/>
                    </a:lnTo>
                    <a:lnTo>
                      <a:pt x="17280" y="1045"/>
                    </a:lnTo>
                    <a:lnTo>
                      <a:pt x="17640" y="1045"/>
                    </a:lnTo>
                    <a:lnTo>
                      <a:pt x="17640" y="697"/>
                    </a:lnTo>
                    <a:lnTo>
                      <a:pt x="18000" y="348"/>
                    </a:lnTo>
                    <a:lnTo>
                      <a:pt x="18720" y="348"/>
                    </a:lnTo>
                    <a:lnTo>
                      <a:pt x="1872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454"/>
              <p:cNvSpPr/>
              <p:nvPr/>
            </p:nvSpPr>
            <p:spPr>
              <a:xfrm>
                <a:off x="1303592" y="2748539"/>
                <a:ext cx="212033" cy="13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13600" y="0"/>
                    </a:lnTo>
                    <a:lnTo>
                      <a:pt x="13600" y="1271"/>
                    </a:lnTo>
                    <a:lnTo>
                      <a:pt x="12800" y="2541"/>
                    </a:lnTo>
                    <a:lnTo>
                      <a:pt x="12000" y="2541"/>
                    </a:lnTo>
                    <a:lnTo>
                      <a:pt x="12000" y="3812"/>
                    </a:lnTo>
                    <a:lnTo>
                      <a:pt x="12800" y="3812"/>
                    </a:lnTo>
                    <a:lnTo>
                      <a:pt x="12800" y="5082"/>
                    </a:lnTo>
                    <a:lnTo>
                      <a:pt x="13600" y="3812"/>
                    </a:lnTo>
                    <a:lnTo>
                      <a:pt x="13600" y="5082"/>
                    </a:lnTo>
                    <a:lnTo>
                      <a:pt x="17600" y="5082"/>
                    </a:lnTo>
                    <a:lnTo>
                      <a:pt x="17600" y="3812"/>
                    </a:lnTo>
                    <a:lnTo>
                      <a:pt x="20000" y="3812"/>
                    </a:lnTo>
                    <a:lnTo>
                      <a:pt x="20000" y="2541"/>
                    </a:lnTo>
                    <a:lnTo>
                      <a:pt x="20000" y="3812"/>
                    </a:lnTo>
                    <a:lnTo>
                      <a:pt x="21600" y="6353"/>
                    </a:lnTo>
                    <a:lnTo>
                      <a:pt x="20800" y="6353"/>
                    </a:lnTo>
                    <a:lnTo>
                      <a:pt x="21600" y="7624"/>
                    </a:lnTo>
                    <a:lnTo>
                      <a:pt x="21600" y="8894"/>
                    </a:lnTo>
                    <a:lnTo>
                      <a:pt x="20800" y="8894"/>
                    </a:lnTo>
                    <a:lnTo>
                      <a:pt x="20800" y="10165"/>
                    </a:lnTo>
                    <a:lnTo>
                      <a:pt x="16800" y="10165"/>
                    </a:lnTo>
                    <a:lnTo>
                      <a:pt x="16800" y="8894"/>
                    </a:lnTo>
                    <a:lnTo>
                      <a:pt x="16000" y="8894"/>
                    </a:lnTo>
                    <a:lnTo>
                      <a:pt x="15200" y="10165"/>
                    </a:lnTo>
                    <a:lnTo>
                      <a:pt x="15200" y="11435"/>
                    </a:lnTo>
                    <a:lnTo>
                      <a:pt x="16000" y="11435"/>
                    </a:lnTo>
                    <a:lnTo>
                      <a:pt x="15200" y="11435"/>
                    </a:lnTo>
                    <a:lnTo>
                      <a:pt x="15200" y="12706"/>
                    </a:lnTo>
                    <a:lnTo>
                      <a:pt x="13600" y="12706"/>
                    </a:lnTo>
                    <a:lnTo>
                      <a:pt x="12000" y="15247"/>
                    </a:lnTo>
                    <a:lnTo>
                      <a:pt x="12000" y="16518"/>
                    </a:lnTo>
                    <a:lnTo>
                      <a:pt x="12800" y="16518"/>
                    </a:lnTo>
                    <a:lnTo>
                      <a:pt x="12800" y="17788"/>
                    </a:lnTo>
                    <a:lnTo>
                      <a:pt x="13600" y="17788"/>
                    </a:lnTo>
                    <a:lnTo>
                      <a:pt x="13600" y="20329"/>
                    </a:lnTo>
                    <a:lnTo>
                      <a:pt x="14400" y="20329"/>
                    </a:lnTo>
                    <a:lnTo>
                      <a:pt x="14400" y="21600"/>
                    </a:lnTo>
                    <a:lnTo>
                      <a:pt x="12800" y="21600"/>
                    </a:lnTo>
                    <a:lnTo>
                      <a:pt x="12800" y="20329"/>
                    </a:lnTo>
                    <a:lnTo>
                      <a:pt x="11200" y="20329"/>
                    </a:lnTo>
                    <a:lnTo>
                      <a:pt x="11200" y="19059"/>
                    </a:lnTo>
                    <a:lnTo>
                      <a:pt x="10400" y="19059"/>
                    </a:lnTo>
                    <a:lnTo>
                      <a:pt x="8800" y="17788"/>
                    </a:lnTo>
                    <a:lnTo>
                      <a:pt x="7200" y="17788"/>
                    </a:lnTo>
                    <a:lnTo>
                      <a:pt x="7200" y="16518"/>
                    </a:lnTo>
                    <a:lnTo>
                      <a:pt x="7200" y="17788"/>
                    </a:lnTo>
                    <a:lnTo>
                      <a:pt x="4800" y="17788"/>
                    </a:lnTo>
                    <a:lnTo>
                      <a:pt x="4000" y="16518"/>
                    </a:lnTo>
                    <a:lnTo>
                      <a:pt x="2400" y="16518"/>
                    </a:lnTo>
                    <a:lnTo>
                      <a:pt x="2400" y="15247"/>
                    </a:lnTo>
                    <a:lnTo>
                      <a:pt x="1600" y="13976"/>
                    </a:lnTo>
                    <a:lnTo>
                      <a:pt x="800" y="13976"/>
                    </a:lnTo>
                    <a:lnTo>
                      <a:pt x="800" y="12706"/>
                    </a:lnTo>
                    <a:lnTo>
                      <a:pt x="0" y="12706"/>
                    </a:lnTo>
                    <a:lnTo>
                      <a:pt x="0" y="10165"/>
                    </a:lnTo>
                    <a:lnTo>
                      <a:pt x="800" y="10165"/>
                    </a:lnTo>
                    <a:lnTo>
                      <a:pt x="1600" y="8894"/>
                    </a:lnTo>
                    <a:lnTo>
                      <a:pt x="1600" y="7624"/>
                    </a:lnTo>
                    <a:lnTo>
                      <a:pt x="2400" y="7624"/>
                    </a:lnTo>
                    <a:lnTo>
                      <a:pt x="2400" y="6353"/>
                    </a:lnTo>
                    <a:lnTo>
                      <a:pt x="3200" y="6353"/>
                    </a:lnTo>
                    <a:lnTo>
                      <a:pt x="3200" y="5082"/>
                    </a:lnTo>
                    <a:lnTo>
                      <a:pt x="4800" y="5082"/>
                    </a:lnTo>
                    <a:lnTo>
                      <a:pt x="4800" y="3812"/>
                    </a:lnTo>
                    <a:lnTo>
                      <a:pt x="5600" y="5082"/>
                    </a:lnTo>
                    <a:lnTo>
                      <a:pt x="5600" y="3812"/>
                    </a:lnTo>
                    <a:lnTo>
                      <a:pt x="6400" y="3812"/>
                    </a:lnTo>
                    <a:lnTo>
                      <a:pt x="6400" y="2541"/>
                    </a:lnTo>
                    <a:lnTo>
                      <a:pt x="8000" y="2541"/>
                    </a:lnTo>
                    <a:lnTo>
                      <a:pt x="8000" y="3812"/>
                    </a:lnTo>
                    <a:lnTo>
                      <a:pt x="9600" y="3812"/>
                    </a:lnTo>
                    <a:lnTo>
                      <a:pt x="9600" y="1271"/>
                    </a:lnTo>
                    <a:lnTo>
                      <a:pt x="10400" y="2541"/>
                    </a:lnTo>
                    <a:lnTo>
                      <a:pt x="11200" y="2541"/>
                    </a:lnTo>
                    <a:lnTo>
                      <a:pt x="11200" y="0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455"/>
              <p:cNvSpPr/>
              <p:nvPr/>
            </p:nvSpPr>
            <p:spPr>
              <a:xfrm>
                <a:off x="1225062" y="2552215"/>
                <a:ext cx="416210" cy="267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91" y="635"/>
                    </a:moveTo>
                    <a:lnTo>
                      <a:pt x="5298" y="635"/>
                    </a:lnTo>
                    <a:lnTo>
                      <a:pt x="5298" y="1271"/>
                    </a:lnTo>
                    <a:lnTo>
                      <a:pt x="5706" y="1906"/>
                    </a:lnTo>
                    <a:lnTo>
                      <a:pt x="5706" y="2541"/>
                    </a:lnTo>
                    <a:lnTo>
                      <a:pt x="6113" y="2541"/>
                    </a:lnTo>
                    <a:lnTo>
                      <a:pt x="6113" y="3176"/>
                    </a:lnTo>
                    <a:lnTo>
                      <a:pt x="7336" y="3176"/>
                    </a:lnTo>
                    <a:lnTo>
                      <a:pt x="7336" y="3812"/>
                    </a:lnTo>
                    <a:lnTo>
                      <a:pt x="8151" y="3812"/>
                    </a:lnTo>
                    <a:lnTo>
                      <a:pt x="8151" y="4447"/>
                    </a:lnTo>
                    <a:lnTo>
                      <a:pt x="8558" y="4447"/>
                    </a:lnTo>
                    <a:lnTo>
                      <a:pt x="8558" y="5082"/>
                    </a:lnTo>
                    <a:lnTo>
                      <a:pt x="9374" y="5082"/>
                    </a:lnTo>
                    <a:lnTo>
                      <a:pt x="9781" y="5718"/>
                    </a:lnTo>
                    <a:lnTo>
                      <a:pt x="9781" y="6353"/>
                    </a:lnTo>
                    <a:lnTo>
                      <a:pt x="10596" y="6353"/>
                    </a:lnTo>
                    <a:lnTo>
                      <a:pt x="10596" y="6988"/>
                    </a:lnTo>
                    <a:lnTo>
                      <a:pt x="11004" y="6988"/>
                    </a:lnTo>
                    <a:lnTo>
                      <a:pt x="11004" y="7624"/>
                    </a:lnTo>
                    <a:lnTo>
                      <a:pt x="11411" y="7624"/>
                    </a:lnTo>
                    <a:lnTo>
                      <a:pt x="11411" y="8259"/>
                    </a:lnTo>
                    <a:lnTo>
                      <a:pt x="11819" y="8259"/>
                    </a:lnTo>
                    <a:lnTo>
                      <a:pt x="11819" y="8894"/>
                    </a:lnTo>
                    <a:lnTo>
                      <a:pt x="12634" y="8894"/>
                    </a:lnTo>
                    <a:lnTo>
                      <a:pt x="12634" y="9529"/>
                    </a:lnTo>
                    <a:lnTo>
                      <a:pt x="13042" y="9529"/>
                    </a:lnTo>
                    <a:lnTo>
                      <a:pt x="13042" y="10165"/>
                    </a:lnTo>
                    <a:lnTo>
                      <a:pt x="13449" y="10165"/>
                    </a:lnTo>
                    <a:lnTo>
                      <a:pt x="13449" y="10800"/>
                    </a:lnTo>
                    <a:lnTo>
                      <a:pt x="14264" y="10800"/>
                    </a:lnTo>
                    <a:lnTo>
                      <a:pt x="14264" y="10165"/>
                    </a:lnTo>
                    <a:lnTo>
                      <a:pt x="14264" y="10800"/>
                    </a:lnTo>
                    <a:lnTo>
                      <a:pt x="15487" y="10800"/>
                    </a:lnTo>
                    <a:lnTo>
                      <a:pt x="15487" y="11435"/>
                    </a:lnTo>
                    <a:lnTo>
                      <a:pt x="16709" y="11435"/>
                    </a:lnTo>
                    <a:lnTo>
                      <a:pt x="16709" y="10800"/>
                    </a:lnTo>
                    <a:lnTo>
                      <a:pt x="17932" y="10800"/>
                    </a:lnTo>
                    <a:lnTo>
                      <a:pt x="18340" y="10165"/>
                    </a:lnTo>
                    <a:lnTo>
                      <a:pt x="19155" y="10165"/>
                    </a:lnTo>
                    <a:lnTo>
                      <a:pt x="19155" y="10800"/>
                    </a:lnTo>
                    <a:lnTo>
                      <a:pt x="19562" y="10800"/>
                    </a:lnTo>
                    <a:lnTo>
                      <a:pt x="19562" y="11435"/>
                    </a:lnTo>
                    <a:lnTo>
                      <a:pt x="19970" y="11435"/>
                    </a:lnTo>
                    <a:lnTo>
                      <a:pt x="19970" y="12071"/>
                    </a:lnTo>
                    <a:lnTo>
                      <a:pt x="20377" y="12071"/>
                    </a:lnTo>
                    <a:lnTo>
                      <a:pt x="20377" y="12706"/>
                    </a:lnTo>
                    <a:lnTo>
                      <a:pt x="20785" y="12706"/>
                    </a:lnTo>
                    <a:lnTo>
                      <a:pt x="21192" y="13341"/>
                    </a:lnTo>
                    <a:lnTo>
                      <a:pt x="21600" y="13341"/>
                    </a:lnTo>
                    <a:lnTo>
                      <a:pt x="20785" y="13976"/>
                    </a:lnTo>
                    <a:lnTo>
                      <a:pt x="20785" y="13341"/>
                    </a:lnTo>
                    <a:lnTo>
                      <a:pt x="20377" y="13341"/>
                    </a:lnTo>
                    <a:lnTo>
                      <a:pt x="20377" y="12706"/>
                    </a:lnTo>
                    <a:lnTo>
                      <a:pt x="19970" y="12706"/>
                    </a:lnTo>
                    <a:lnTo>
                      <a:pt x="19970" y="12071"/>
                    </a:lnTo>
                    <a:lnTo>
                      <a:pt x="19155" y="12071"/>
                    </a:lnTo>
                    <a:lnTo>
                      <a:pt x="19155" y="12706"/>
                    </a:lnTo>
                    <a:lnTo>
                      <a:pt x="17525" y="12706"/>
                    </a:lnTo>
                    <a:lnTo>
                      <a:pt x="17525" y="13341"/>
                    </a:lnTo>
                    <a:lnTo>
                      <a:pt x="17117" y="13341"/>
                    </a:lnTo>
                    <a:lnTo>
                      <a:pt x="17117" y="13976"/>
                    </a:lnTo>
                    <a:lnTo>
                      <a:pt x="16709" y="13976"/>
                    </a:lnTo>
                    <a:lnTo>
                      <a:pt x="16709" y="14612"/>
                    </a:lnTo>
                    <a:lnTo>
                      <a:pt x="17117" y="14612"/>
                    </a:lnTo>
                    <a:lnTo>
                      <a:pt x="17117" y="15882"/>
                    </a:lnTo>
                    <a:lnTo>
                      <a:pt x="16709" y="16518"/>
                    </a:lnTo>
                    <a:lnTo>
                      <a:pt x="16709" y="17153"/>
                    </a:lnTo>
                    <a:lnTo>
                      <a:pt x="16302" y="17153"/>
                    </a:lnTo>
                    <a:lnTo>
                      <a:pt x="16302" y="18424"/>
                    </a:lnTo>
                    <a:lnTo>
                      <a:pt x="15487" y="18424"/>
                    </a:lnTo>
                    <a:lnTo>
                      <a:pt x="15487" y="19059"/>
                    </a:lnTo>
                    <a:lnTo>
                      <a:pt x="15079" y="19059"/>
                    </a:lnTo>
                    <a:lnTo>
                      <a:pt x="15079" y="19694"/>
                    </a:lnTo>
                    <a:lnTo>
                      <a:pt x="14672" y="19059"/>
                    </a:lnTo>
                    <a:lnTo>
                      <a:pt x="15079" y="19059"/>
                    </a:lnTo>
                    <a:lnTo>
                      <a:pt x="14264" y="17788"/>
                    </a:lnTo>
                    <a:lnTo>
                      <a:pt x="14264" y="17153"/>
                    </a:lnTo>
                    <a:lnTo>
                      <a:pt x="14264" y="17788"/>
                    </a:lnTo>
                    <a:lnTo>
                      <a:pt x="13042" y="17788"/>
                    </a:lnTo>
                    <a:lnTo>
                      <a:pt x="13042" y="18424"/>
                    </a:lnTo>
                    <a:lnTo>
                      <a:pt x="11004" y="18424"/>
                    </a:lnTo>
                    <a:lnTo>
                      <a:pt x="11004" y="17788"/>
                    </a:lnTo>
                    <a:lnTo>
                      <a:pt x="10596" y="18424"/>
                    </a:lnTo>
                    <a:lnTo>
                      <a:pt x="10596" y="17788"/>
                    </a:lnTo>
                    <a:lnTo>
                      <a:pt x="10189" y="17788"/>
                    </a:lnTo>
                    <a:lnTo>
                      <a:pt x="10189" y="17153"/>
                    </a:lnTo>
                    <a:lnTo>
                      <a:pt x="10596" y="17153"/>
                    </a:lnTo>
                    <a:lnTo>
                      <a:pt x="11004" y="16518"/>
                    </a:lnTo>
                    <a:lnTo>
                      <a:pt x="11004" y="15882"/>
                    </a:lnTo>
                    <a:lnTo>
                      <a:pt x="9781" y="15882"/>
                    </a:lnTo>
                    <a:lnTo>
                      <a:pt x="9781" y="17153"/>
                    </a:lnTo>
                    <a:lnTo>
                      <a:pt x="9374" y="17153"/>
                    </a:lnTo>
                    <a:lnTo>
                      <a:pt x="8966" y="16518"/>
                    </a:lnTo>
                    <a:lnTo>
                      <a:pt x="8966" y="17788"/>
                    </a:lnTo>
                    <a:lnTo>
                      <a:pt x="8151" y="17788"/>
                    </a:lnTo>
                    <a:lnTo>
                      <a:pt x="8151" y="17153"/>
                    </a:lnTo>
                    <a:lnTo>
                      <a:pt x="7336" y="17153"/>
                    </a:lnTo>
                    <a:lnTo>
                      <a:pt x="7336" y="17788"/>
                    </a:lnTo>
                    <a:lnTo>
                      <a:pt x="6928" y="17788"/>
                    </a:lnTo>
                    <a:lnTo>
                      <a:pt x="6928" y="18424"/>
                    </a:lnTo>
                    <a:lnTo>
                      <a:pt x="6521" y="17788"/>
                    </a:lnTo>
                    <a:lnTo>
                      <a:pt x="6521" y="18424"/>
                    </a:lnTo>
                    <a:lnTo>
                      <a:pt x="5706" y="18424"/>
                    </a:lnTo>
                    <a:lnTo>
                      <a:pt x="5706" y="19059"/>
                    </a:lnTo>
                    <a:lnTo>
                      <a:pt x="5298" y="19059"/>
                    </a:lnTo>
                    <a:lnTo>
                      <a:pt x="5298" y="19694"/>
                    </a:lnTo>
                    <a:lnTo>
                      <a:pt x="4891" y="19694"/>
                    </a:lnTo>
                    <a:lnTo>
                      <a:pt x="4891" y="20329"/>
                    </a:lnTo>
                    <a:lnTo>
                      <a:pt x="4483" y="20965"/>
                    </a:lnTo>
                    <a:lnTo>
                      <a:pt x="4075" y="20965"/>
                    </a:lnTo>
                    <a:lnTo>
                      <a:pt x="4075" y="21600"/>
                    </a:lnTo>
                    <a:lnTo>
                      <a:pt x="3260" y="21600"/>
                    </a:lnTo>
                    <a:lnTo>
                      <a:pt x="2853" y="20965"/>
                    </a:lnTo>
                    <a:lnTo>
                      <a:pt x="1630" y="20965"/>
                    </a:lnTo>
                    <a:lnTo>
                      <a:pt x="0" y="20329"/>
                    </a:lnTo>
                    <a:lnTo>
                      <a:pt x="0" y="19694"/>
                    </a:lnTo>
                    <a:lnTo>
                      <a:pt x="408" y="19694"/>
                    </a:lnTo>
                    <a:lnTo>
                      <a:pt x="408" y="18424"/>
                    </a:lnTo>
                    <a:lnTo>
                      <a:pt x="815" y="17153"/>
                    </a:lnTo>
                    <a:lnTo>
                      <a:pt x="815" y="16518"/>
                    </a:lnTo>
                    <a:lnTo>
                      <a:pt x="1223" y="15882"/>
                    </a:lnTo>
                    <a:lnTo>
                      <a:pt x="1223" y="14612"/>
                    </a:lnTo>
                    <a:lnTo>
                      <a:pt x="2038" y="13341"/>
                    </a:lnTo>
                    <a:lnTo>
                      <a:pt x="2038" y="12706"/>
                    </a:lnTo>
                    <a:lnTo>
                      <a:pt x="2445" y="12071"/>
                    </a:lnTo>
                    <a:lnTo>
                      <a:pt x="2445" y="7624"/>
                    </a:lnTo>
                    <a:lnTo>
                      <a:pt x="2038" y="7624"/>
                    </a:lnTo>
                    <a:lnTo>
                      <a:pt x="2038" y="6988"/>
                    </a:lnTo>
                    <a:lnTo>
                      <a:pt x="2445" y="6988"/>
                    </a:lnTo>
                    <a:lnTo>
                      <a:pt x="2038" y="6353"/>
                    </a:lnTo>
                    <a:lnTo>
                      <a:pt x="1630" y="6353"/>
                    </a:lnTo>
                    <a:lnTo>
                      <a:pt x="2038" y="6353"/>
                    </a:lnTo>
                    <a:lnTo>
                      <a:pt x="2038" y="5718"/>
                    </a:lnTo>
                    <a:lnTo>
                      <a:pt x="1630" y="5718"/>
                    </a:lnTo>
                    <a:lnTo>
                      <a:pt x="2038" y="5718"/>
                    </a:lnTo>
                    <a:lnTo>
                      <a:pt x="2445" y="5082"/>
                    </a:lnTo>
                    <a:lnTo>
                      <a:pt x="2445" y="4447"/>
                    </a:lnTo>
                    <a:lnTo>
                      <a:pt x="2853" y="4447"/>
                    </a:lnTo>
                    <a:lnTo>
                      <a:pt x="2445" y="3812"/>
                    </a:lnTo>
                    <a:lnTo>
                      <a:pt x="2445" y="3176"/>
                    </a:lnTo>
                    <a:lnTo>
                      <a:pt x="3260" y="3176"/>
                    </a:lnTo>
                    <a:lnTo>
                      <a:pt x="3260" y="2541"/>
                    </a:lnTo>
                    <a:lnTo>
                      <a:pt x="3668" y="2541"/>
                    </a:lnTo>
                    <a:lnTo>
                      <a:pt x="4075" y="1271"/>
                    </a:lnTo>
                    <a:lnTo>
                      <a:pt x="4483" y="635"/>
                    </a:lnTo>
                    <a:lnTo>
                      <a:pt x="4075" y="635"/>
                    </a:lnTo>
                    <a:lnTo>
                      <a:pt x="4483" y="635"/>
                    </a:lnTo>
                    <a:lnTo>
                      <a:pt x="4483" y="0"/>
                    </a:lnTo>
                    <a:lnTo>
                      <a:pt x="4891" y="635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456"/>
              <p:cNvSpPr/>
              <p:nvPr/>
            </p:nvSpPr>
            <p:spPr>
              <a:xfrm>
                <a:off x="1327151" y="2465832"/>
                <a:ext cx="337680" cy="259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7" y="0"/>
                    </a:moveTo>
                    <a:lnTo>
                      <a:pt x="3014" y="0"/>
                    </a:lnTo>
                    <a:lnTo>
                      <a:pt x="3014" y="655"/>
                    </a:lnTo>
                    <a:lnTo>
                      <a:pt x="4521" y="655"/>
                    </a:lnTo>
                    <a:lnTo>
                      <a:pt x="4521" y="1309"/>
                    </a:lnTo>
                    <a:lnTo>
                      <a:pt x="7033" y="1309"/>
                    </a:lnTo>
                    <a:lnTo>
                      <a:pt x="7033" y="655"/>
                    </a:lnTo>
                    <a:lnTo>
                      <a:pt x="8037" y="655"/>
                    </a:lnTo>
                    <a:lnTo>
                      <a:pt x="8037" y="0"/>
                    </a:lnTo>
                    <a:lnTo>
                      <a:pt x="8540" y="0"/>
                    </a:lnTo>
                    <a:lnTo>
                      <a:pt x="9042" y="655"/>
                    </a:lnTo>
                    <a:lnTo>
                      <a:pt x="10047" y="655"/>
                    </a:lnTo>
                    <a:lnTo>
                      <a:pt x="10549" y="1309"/>
                    </a:lnTo>
                    <a:lnTo>
                      <a:pt x="11051" y="1309"/>
                    </a:lnTo>
                    <a:lnTo>
                      <a:pt x="11051" y="1964"/>
                    </a:lnTo>
                    <a:lnTo>
                      <a:pt x="12056" y="1964"/>
                    </a:lnTo>
                    <a:lnTo>
                      <a:pt x="12056" y="2618"/>
                    </a:lnTo>
                    <a:lnTo>
                      <a:pt x="14065" y="2618"/>
                    </a:lnTo>
                    <a:lnTo>
                      <a:pt x="14065" y="3927"/>
                    </a:lnTo>
                    <a:lnTo>
                      <a:pt x="15070" y="3927"/>
                    </a:lnTo>
                    <a:lnTo>
                      <a:pt x="15070" y="4582"/>
                    </a:lnTo>
                    <a:lnTo>
                      <a:pt x="15572" y="4582"/>
                    </a:lnTo>
                    <a:lnTo>
                      <a:pt x="15572" y="3927"/>
                    </a:lnTo>
                    <a:lnTo>
                      <a:pt x="16074" y="3927"/>
                    </a:lnTo>
                    <a:lnTo>
                      <a:pt x="16074" y="5236"/>
                    </a:lnTo>
                    <a:lnTo>
                      <a:pt x="16577" y="5236"/>
                    </a:lnTo>
                    <a:lnTo>
                      <a:pt x="16577" y="6545"/>
                    </a:lnTo>
                    <a:lnTo>
                      <a:pt x="17079" y="6545"/>
                    </a:lnTo>
                    <a:lnTo>
                      <a:pt x="17079" y="7200"/>
                    </a:lnTo>
                    <a:lnTo>
                      <a:pt x="16577" y="7200"/>
                    </a:lnTo>
                    <a:lnTo>
                      <a:pt x="16577" y="7855"/>
                    </a:lnTo>
                    <a:lnTo>
                      <a:pt x="17079" y="7855"/>
                    </a:lnTo>
                    <a:lnTo>
                      <a:pt x="17079" y="9818"/>
                    </a:lnTo>
                    <a:lnTo>
                      <a:pt x="16577" y="10473"/>
                    </a:lnTo>
                    <a:lnTo>
                      <a:pt x="16074" y="10473"/>
                    </a:lnTo>
                    <a:lnTo>
                      <a:pt x="15572" y="11127"/>
                    </a:lnTo>
                    <a:lnTo>
                      <a:pt x="16074" y="11127"/>
                    </a:lnTo>
                    <a:lnTo>
                      <a:pt x="16074" y="11782"/>
                    </a:lnTo>
                    <a:lnTo>
                      <a:pt x="17079" y="11782"/>
                    </a:lnTo>
                    <a:lnTo>
                      <a:pt x="17079" y="12436"/>
                    </a:lnTo>
                    <a:lnTo>
                      <a:pt x="17581" y="12436"/>
                    </a:lnTo>
                    <a:lnTo>
                      <a:pt x="17581" y="13091"/>
                    </a:lnTo>
                    <a:lnTo>
                      <a:pt x="18084" y="13091"/>
                    </a:lnTo>
                    <a:lnTo>
                      <a:pt x="18084" y="13745"/>
                    </a:lnTo>
                    <a:lnTo>
                      <a:pt x="18586" y="13745"/>
                    </a:lnTo>
                    <a:lnTo>
                      <a:pt x="18586" y="14400"/>
                    </a:lnTo>
                    <a:lnTo>
                      <a:pt x="19088" y="15055"/>
                    </a:lnTo>
                    <a:lnTo>
                      <a:pt x="19088" y="15709"/>
                    </a:lnTo>
                    <a:lnTo>
                      <a:pt x="19591" y="15709"/>
                    </a:lnTo>
                    <a:lnTo>
                      <a:pt x="19591" y="16364"/>
                    </a:lnTo>
                    <a:lnTo>
                      <a:pt x="20093" y="16364"/>
                    </a:lnTo>
                    <a:lnTo>
                      <a:pt x="20093" y="17018"/>
                    </a:lnTo>
                    <a:lnTo>
                      <a:pt x="20595" y="17018"/>
                    </a:lnTo>
                    <a:lnTo>
                      <a:pt x="20595" y="17673"/>
                    </a:lnTo>
                    <a:lnTo>
                      <a:pt x="21098" y="17673"/>
                    </a:lnTo>
                    <a:lnTo>
                      <a:pt x="21600" y="18327"/>
                    </a:lnTo>
                    <a:lnTo>
                      <a:pt x="21600" y="18982"/>
                    </a:lnTo>
                    <a:lnTo>
                      <a:pt x="21098" y="18982"/>
                    </a:lnTo>
                    <a:lnTo>
                      <a:pt x="20093" y="20291"/>
                    </a:lnTo>
                    <a:lnTo>
                      <a:pt x="20093" y="20945"/>
                    </a:lnTo>
                    <a:lnTo>
                      <a:pt x="19591" y="20945"/>
                    </a:lnTo>
                    <a:lnTo>
                      <a:pt x="19591" y="21600"/>
                    </a:lnTo>
                    <a:lnTo>
                      <a:pt x="19088" y="21600"/>
                    </a:lnTo>
                    <a:lnTo>
                      <a:pt x="20093" y="20945"/>
                    </a:lnTo>
                    <a:lnTo>
                      <a:pt x="19591" y="20945"/>
                    </a:lnTo>
                    <a:lnTo>
                      <a:pt x="19088" y="20291"/>
                    </a:lnTo>
                    <a:lnTo>
                      <a:pt x="18586" y="20291"/>
                    </a:lnTo>
                    <a:lnTo>
                      <a:pt x="18586" y="19636"/>
                    </a:lnTo>
                    <a:lnTo>
                      <a:pt x="18084" y="19636"/>
                    </a:lnTo>
                    <a:lnTo>
                      <a:pt x="18084" y="18982"/>
                    </a:lnTo>
                    <a:lnTo>
                      <a:pt x="17581" y="18982"/>
                    </a:lnTo>
                    <a:lnTo>
                      <a:pt x="17581" y="18327"/>
                    </a:lnTo>
                    <a:lnTo>
                      <a:pt x="17079" y="18327"/>
                    </a:lnTo>
                    <a:lnTo>
                      <a:pt x="17079" y="17673"/>
                    </a:lnTo>
                    <a:lnTo>
                      <a:pt x="16074" y="17673"/>
                    </a:lnTo>
                    <a:lnTo>
                      <a:pt x="15572" y="18327"/>
                    </a:lnTo>
                    <a:lnTo>
                      <a:pt x="14065" y="18327"/>
                    </a:lnTo>
                    <a:lnTo>
                      <a:pt x="14065" y="18982"/>
                    </a:lnTo>
                    <a:lnTo>
                      <a:pt x="12558" y="18982"/>
                    </a:lnTo>
                    <a:lnTo>
                      <a:pt x="12558" y="18327"/>
                    </a:lnTo>
                    <a:lnTo>
                      <a:pt x="11051" y="18327"/>
                    </a:lnTo>
                    <a:lnTo>
                      <a:pt x="11051" y="17673"/>
                    </a:lnTo>
                    <a:lnTo>
                      <a:pt x="11051" y="18327"/>
                    </a:lnTo>
                    <a:lnTo>
                      <a:pt x="10047" y="18327"/>
                    </a:lnTo>
                    <a:lnTo>
                      <a:pt x="10047" y="17673"/>
                    </a:lnTo>
                    <a:lnTo>
                      <a:pt x="9544" y="17673"/>
                    </a:lnTo>
                    <a:lnTo>
                      <a:pt x="9544" y="17018"/>
                    </a:lnTo>
                    <a:lnTo>
                      <a:pt x="9042" y="17018"/>
                    </a:lnTo>
                    <a:lnTo>
                      <a:pt x="9042" y="16364"/>
                    </a:lnTo>
                    <a:lnTo>
                      <a:pt x="8037" y="16364"/>
                    </a:lnTo>
                    <a:lnTo>
                      <a:pt x="8037" y="15709"/>
                    </a:lnTo>
                    <a:lnTo>
                      <a:pt x="7535" y="15709"/>
                    </a:lnTo>
                    <a:lnTo>
                      <a:pt x="7535" y="15055"/>
                    </a:lnTo>
                    <a:lnTo>
                      <a:pt x="7033" y="15055"/>
                    </a:lnTo>
                    <a:lnTo>
                      <a:pt x="7033" y="14400"/>
                    </a:lnTo>
                    <a:lnTo>
                      <a:pt x="6530" y="14400"/>
                    </a:lnTo>
                    <a:lnTo>
                      <a:pt x="6530" y="13745"/>
                    </a:lnTo>
                    <a:lnTo>
                      <a:pt x="5526" y="13745"/>
                    </a:lnTo>
                    <a:lnTo>
                      <a:pt x="5526" y="13091"/>
                    </a:lnTo>
                    <a:lnTo>
                      <a:pt x="5023" y="12436"/>
                    </a:lnTo>
                    <a:lnTo>
                      <a:pt x="4019" y="12436"/>
                    </a:lnTo>
                    <a:lnTo>
                      <a:pt x="4019" y="11782"/>
                    </a:lnTo>
                    <a:lnTo>
                      <a:pt x="3516" y="11782"/>
                    </a:lnTo>
                    <a:lnTo>
                      <a:pt x="3516" y="11127"/>
                    </a:lnTo>
                    <a:lnTo>
                      <a:pt x="2512" y="11127"/>
                    </a:lnTo>
                    <a:lnTo>
                      <a:pt x="2512" y="10473"/>
                    </a:lnTo>
                    <a:lnTo>
                      <a:pt x="1005" y="10473"/>
                    </a:lnTo>
                    <a:lnTo>
                      <a:pt x="1005" y="9818"/>
                    </a:lnTo>
                    <a:lnTo>
                      <a:pt x="502" y="9818"/>
                    </a:lnTo>
                    <a:lnTo>
                      <a:pt x="502" y="8509"/>
                    </a:lnTo>
                    <a:lnTo>
                      <a:pt x="1005" y="8509"/>
                    </a:lnTo>
                    <a:lnTo>
                      <a:pt x="502" y="7855"/>
                    </a:lnTo>
                    <a:lnTo>
                      <a:pt x="502" y="7200"/>
                    </a:lnTo>
                    <a:lnTo>
                      <a:pt x="0" y="7200"/>
                    </a:lnTo>
                    <a:lnTo>
                      <a:pt x="502" y="6545"/>
                    </a:lnTo>
                    <a:lnTo>
                      <a:pt x="0" y="6545"/>
                    </a:lnTo>
                    <a:lnTo>
                      <a:pt x="0" y="0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Shape 457"/>
              <p:cNvSpPr/>
              <p:nvPr/>
            </p:nvSpPr>
            <p:spPr>
              <a:xfrm>
                <a:off x="1594151" y="2269508"/>
                <a:ext cx="314122" cy="337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6028"/>
                    </a:moveTo>
                    <a:lnTo>
                      <a:pt x="9180" y="6028"/>
                    </a:lnTo>
                    <a:lnTo>
                      <a:pt x="9720" y="6530"/>
                    </a:lnTo>
                    <a:lnTo>
                      <a:pt x="10260" y="6530"/>
                    </a:lnTo>
                    <a:lnTo>
                      <a:pt x="10800" y="6028"/>
                    </a:lnTo>
                    <a:lnTo>
                      <a:pt x="10800" y="5023"/>
                    </a:lnTo>
                    <a:lnTo>
                      <a:pt x="11880" y="5023"/>
                    </a:lnTo>
                    <a:lnTo>
                      <a:pt x="11880" y="5526"/>
                    </a:lnTo>
                    <a:lnTo>
                      <a:pt x="12960" y="5526"/>
                    </a:lnTo>
                    <a:lnTo>
                      <a:pt x="12960" y="6028"/>
                    </a:lnTo>
                    <a:lnTo>
                      <a:pt x="12420" y="6028"/>
                    </a:lnTo>
                    <a:lnTo>
                      <a:pt x="12420" y="6530"/>
                    </a:lnTo>
                    <a:lnTo>
                      <a:pt x="12960" y="6028"/>
                    </a:lnTo>
                    <a:lnTo>
                      <a:pt x="12960" y="6530"/>
                    </a:lnTo>
                    <a:lnTo>
                      <a:pt x="13500" y="6028"/>
                    </a:lnTo>
                    <a:lnTo>
                      <a:pt x="14040" y="6028"/>
                    </a:lnTo>
                    <a:lnTo>
                      <a:pt x="14040" y="6530"/>
                    </a:lnTo>
                    <a:lnTo>
                      <a:pt x="14580" y="6530"/>
                    </a:lnTo>
                    <a:lnTo>
                      <a:pt x="14580" y="7033"/>
                    </a:lnTo>
                    <a:lnTo>
                      <a:pt x="15120" y="7033"/>
                    </a:lnTo>
                    <a:lnTo>
                      <a:pt x="15120" y="8540"/>
                    </a:lnTo>
                    <a:lnTo>
                      <a:pt x="15660" y="9042"/>
                    </a:lnTo>
                    <a:lnTo>
                      <a:pt x="16740" y="9042"/>
                    </a:lnTo>
                    <a:lnTo>
                      <a:pt x="17280" y="8540"/>
                    </a:lnTo>
                    <a:lnTo>
                      <a:pt x="17820" y="8540"/>
                    </a:lnTo>
                    <a:lnTo>
                      <a:pt x="17820" y="8037"/>
                    </a:lnTo>
                    <a:lnTo>
                      <a:pt x="18360" y="8037"/>
                    </a:lnTo>
                    <a:lnTo>
                      <a:pt x="18360" y="7535"/>
                    </a:lnTo>
                    <a:lnTo>
                      <a:pt x="18900" y="7535"/>
                    </a:lnTo>
                    <a:lnTo>
                      <a:pt x="18900" y="7033"/>
                    </a:lnTo>
                    <a:lnTo>
                      <a:pt x="19440" y="7033"/>
                    </a:lnTo>
                    <a:lnTo>
                      <a:pt x="19440" y="6028"/>
                    </a:lnTo>
                    <a:lnTo>
                      <a:pt x="19980" y="6028"/>
                    </a:lnTo>
                    <a:lnTo>
                      <a:pt x="19980" y="5526"/>
                    </a:lnTo>
                    <a:lnTo>
                      <a:pt x="19980" y="6028"/>
                    </a:lnTo>
                    <a:lnTo>
                      <a:pt x="20520" y="6028"/>
                    </a:lnTo>
                    <a:lnTo>
                      <a:pt x="19980" y="6028"/>
                    </a:lnTo>
                    <a:lnTo>
                      <a:pt x="19980" y="6530"/>
                    </a:lnTo>
                    <a:lnTo>
                      <a:pt x="20520" y="6530"/>
                    </a:lnTo>
                    <a:lnTo>
                      <a:pt x="20520" y="7033"/>
                    </a:lnTo>
                    <a:lnTo>
                      <a:pt x="19980" y="7033"/>
                    </a:lnTo>
                    <a:lnTo>
                      <a:pt x="21060" y="8037"/>
                    </a:lnTo>
                    <a:lnTo>
                      <a:pt x="21600" y="8037"/>
                    </a:lnTo>
                    <a:lnTo>
                      <a:pt x="21600" y="9042"/>
                    </a:lnTo>
                    <a:lnTo>
                      <a:pt x="21060" y="9042"/>
                    </a:lnTo>
                    <a:lnTo>
                      <a:pt x="21060" y="9544"/>
                    </a:lnTo>
                    <a:lnTo>
                      <a:pt x="20520" y="10047"/>
                    </a:lnTo>
                    <a:lnTo>
                      <a:pt x="20520" y="10549"/>
                    </a:lnTo>
                    <a:lnTo>
                      <a:pt x="19980" y="11051"/>
                    </a:lnTo>
                    <a:lnTo>
                      <a:pt x="19980" y="13563"/>
                    </a:lnTo>
                    <a:lnTo>
                      <a:pt x="20520" y="13563"/>
                    </a:lnTo>
                    <a:lnTo>
                      <a:pt x="20520" y="14065"/>
                    </a:lnTo>
                    <a:lnTo>
                      <a:pt x="21060" y="14065"/>
                    </a:lnTo>
                    <a:lnTo>
                      <a:pt x="21060" y="14567"/>
                    </a:lnTo>
                    <a:lnTo>
                      <a:pt x="20520" y="14567"/>
                    </a:lnTo>
                    <a:lnTo>
                      <a:pt x="20520" y="17079"/>
                    </a:lnTo>
                    <a:lnTo>
                      <a:pt x="21060" y="17079"/>
                    </a:lnTo>
                    <a:lnTo>
                      <a:pt x="21060" y="18084"/>
                    </a:lnTo>
                    <a:lnTo>
                      <a:pt x="20520" y="18586"/>
                    </a:lnTo>
                    <a:lnTo>
                      <a:pt x="20520" y="19088"/>
                    </a:lnTo>
                    <a:lnTo>
                      <a:pt x="19980" y="19088"/>
                    </a:lnTo>
                    <a:lnTo>
                      <a:pt x="19980" y="19591"/>
                    </a:lnTo>
                    <a:lnTo>
                      <a:pt x="19440" y="20093"/>
                    </a:lnTo>
                    <a:lnTo>
                      <a:pt x="18900" y="19591"/>
                    </a:lnTo>
                    <a:lnTo>
                      <a:pt x="18900" y="20093"/>
                    </a:lnTo>
                    <a:lnTo>
                      <a:pt x="18900" y="19591"/>
                    </a:lnTo>
                    <a:lnTo>
                      <a:pt x="17820" y="19591"/>
                    </a:lnTo>
                    <a:lnTo>
                      <a:pt x="17820" y="20093"/>
                    </a:lnTo>
                    <a:lnTo>
                      <a:pt x="17820" y="19591"/>
                    </a:lnTo>
                    <a:lnTo>
                      <a:pt x="17280" y="19591"/>
                    </a:lnTo>
                    <a:lnTo>
                      <a:pt x="17280" y="20093"/>
                    </a:lnTo>
                    <a:lnTo>
                      <a:pt x="15660" y="20093"/>
                    </a:lnTo>
                    <a:lnTo>
                      <a:pt x="15660" y="19088"/>
                    </a:lnTo>
                    <a:lnTo>
                      <a:pt x="15120" y="18586"/>
                    </a:lnTo>
                    <a:lnTo>
                      <a:pt x="15120" y="19088"/>
                    </a:lnTo>
                    <a:lnTo>
                      <a:pt x="14040" y="19088"/>
                    </a:lnTo>
                    <a:lnTo>
                      <a:pt x="13500" y="19591"/>
                    </a:lnTo>
                    <a:lnTo>
                      <a:pt x="13500" y="19088"/>
                    </a:lnTo>
                    <a:lnTo>
                      <a:pt x="13500" y="20093"/>
                    </a:lnTo>
                    <a:lnTo>
                      <a:pt x="12960" y="20093"/>
                    </a:lnTo>
                    <a:lnTo>
                      <a:pt x="12960" y="21098"/>
                    </a:lnTo>
                    <a:lnTo>
                      <a:pt x="12420" y="21098"/>
                    </a:lnTo>
                    <a:lnTo>
                      <a:pt x="12420" y="20595"/>
                    </a:lnTo>
                    <a:lnTo>
                      <a:pt x="12420" y="21098"/>
                    </a:lnTo>
                    <a:lnTo>
                      <a:pt x="12420" y="20595"/>
                    </a:lnTo>
                    <a:lnTo>
                      <a:pt x="11880" y="20595"/>
                    </a:lnTo>
                    <a:lnTo>
                      <a:pt x="11880" y="21098"/>
                    </a:lnTo>
                    <a:lnTo>
                      <a:pt x="10800" y="21098"/>
                    </a:lnTo>
                    <a:lnTo>
                      <a:pt x="10800" y="20595"/>
                    </a:lnTo>
                    <a:lnTo>
                      <a:pt x="10260" y="20093"/>
                    </a:lnTo>
                    <a:lnTo>
                      <a:pt x="9720" y="20093"/>
                    </a:lnTo>
                    <a:lnTo>
                      <a:pt x="9180" y="19591"/>
                    </a:lnTo>
                    <a:lnTo>
                      <a:pt x="5400" y="19591"/>
                    </a:lnTo>
                    <a:lnTo>
                      <a:pt x="5400" y="20093"/>
                    </a:lnTo>
                    <a:lnTo>
                      <a:pt x="5940" y="20093"/>
                    </a:lnTo>
                    <a:lnTo>
                      <a:pt x="5400" y="20595"/>
                    </a:lnTo>
                    <a:lnTo>
                      <a:pt x="5400" y="21098"/>
                    </a:lnTo>
                    <a:lnTo>
                      <a:pt x="5940" y="21098"/>
                    </a:lnTo>
                    <a:lnTo>
                      <a:pt x="5940" y="21600"/>
                    </a:lnTo>
                    <a:lnTo>
                      <a:pt x="4860" y="21600"/>
                    </a:lnTo>
                    <a:lnTo>
                      <a:pt x="4860" y="21098"/>
                    </a:lnTo>
                    <a:lnTo>
                      <a:pt x="3780" y="21098"/>
                    </a:lnTo>
                    <a:lnTo>
                      <a:pt x="3780" y="21600"/>
                    </a:lnTo>
                    <a:lnTo>
                      <a:pt x="3780" y="21098"/>
                    </a:lnTo>
                    <a:lnTo>
                      <a:pt x="2160" y="21098"/>
                    </a:lnTo>
                    <a:lnTo>
                      <a:pt x="2160" y="20595"/>
                    </a:lnTo>
                    <a:lnTo>
                      <a:pt x="1620" y="20595"/>
                    </a:lnTo>
                    <a:lnTo>
                      <a:pt x="1620" y="20093"/>
                    </a:lnTo>
                    <a:lnTo>
                      <a:pt x="1080" y="20093"/>
                    </a:lnTo>
                    <a:lnTo>
                      <a:pt x="1080" y="19591"/>
                    </a:lnTo>
                    <a:lnTo>
                      <a:pt x="540" y="19088"/>
                    </a:lnTo>
                    <a:lnTo>
                      <a:pt x="0" y="19088"/>
                    </a:lnTo>
                    <a:lnTo>
                      <a:pt x="0" y="18084"/>
                    </a:lnTo>
                    <a:lnTo>
                      <a:pt x="1620" y="18084"/>
                    </a:lnTo>
                    <a:lnTo>
                      <a:pt x="1620" y="18586"/>
                    </a:lnTo>
                    <a:lnTo>
                      <a:pt x="3780" y="18586"/>
                    </a:lnTo>
                    <a:lnTo>
                      <a:pt x="3780" y="18084"/>
                    </a:lnTo>
                    <a:lnTo>
                      <a:pt x="5400" y="18084"/>
                    </a:lnTo>
                    <a:lnTo>
                      <a:pt x="5400" y="17581"/>
                    </a:lnTo>
                    <a:lnTo>
                      <a:pt x="6480" y="17581"/>
                    </a:lnTo>
                    <a:lnTo>
                      <a:pt x="6480" y="17079"/>
                    </a:lnTo>
                    <a:lnTo>
                      <a:pt x="7020" y="17581"/>
                    </a:lnTo>
                    <a:lnTo>
                      <a:pt x="7560" y="17581"/>
                    </a:lnTo>
                    <a:lnTo>
                      <a:pt x="6480" y="16577"/>
                    </a:lnTo>
                    <a:lnTo>
                      <a:pt x="7020" y="16577"/>
                    </a:lnTo>
                    <a:lnTo>
                      <a:pt x="7020" y="16074"/>
                    </a:lnTo>
                    <a:lnTo>
                      <a:pt x="6480" y="16074"/>
                    </a:lnTo>
                    <a:lnTo>
                      <a:pt x="6480" y="15572"/>
                    </a:lnTo>
                    <a:lnTo>
                      <a:pt x="7020" y="15572"/>
                    </a:lnTo>
                    <a:lnTo>
                      <a:pt x="6480" y="15572"/>
                    </a:lnTo>
                    <a:lnTo>
                      <a:pt x="6480" y="14567"/>
                    </a:lnTo>
                    <a:lnTo>
                      <a:pt x="7020" y="14567"/>
                    </a:lnTo>
                    <a:lnTo>
                      <a:pt x="7020" y="12558"/>
                    </a:lnTo>
                    <a:lnTo>
                      <a:pt x="6480" y="12558"/>
                    </a:lnTo>
                    <a:lnTo>
                      <a:pt x="6480" y="12056"/>
                    </a:lnTo>
                    <a:lnTo>
                      <a:pt x="5940" y="12056"/>
                    </a:lnTo>
                    <a:lnTo>
                      <a:pt x="5940" y="11051"/>
                    </a:lnTo>
                    <a:lnTo>
                      <a:pt x="5400" y="11051"/>
                    </a:lnTo>
                    <a:lnTo>
                      <a:pt x="5400" y="10549"/>
                    </a:lnTo>
                    <a:lnTo>
                      <a:pt x="4860" y="10549"/>
                    </a:lnTo>
                    <a:lnTo>
                      <a:pt x="5400" y="10549"/>
                    </a:lnTo>
                    <a:lnTo>
                      <a:pt x="4860" y="10047"/>
                    </a:lnTo>
                    <a:lnTo>
                      <a:pt x="4860" y="9544"/>
                    </a:lnTo>
                    <a:lnTo>
                      <a:pt x="5400" y="9544"/>
                    </a:lnTo>
                    <a:lnTo>
                      <a:pt x="5400" y="9042"/>
                    </a:lnTo>
                    <a:lnTo>
                      <a:pt x="4860" y="9042"/>
                    </a:lnTo>
                    <a:lnTo>
                      <a:pt x="4860" y="7535"/>
                    </a:lnTo>
                    <a:lnTo>
                      <a:pt x="2160" y="1507"/>
                    </a:lnTo>
                    <a:lnTo>
                      <a:pt x="1620" y="0"/>
                    </a:lnTo>
                    <a:lnTo>
                      <a:pt x="8100" y="5526"/>
                    </a:lnTo>
                    <a:lnTo>
                      <a:pt x="8640" y="6028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Shape 458"/>
              <p:cNvSpPr/>
              <p:nvPr/>
            </p:nvSpPr>
            <p:spPr>
              <a:xfrm>
                <a:off x="1531328" y="2269508"/>
                <a:ext cx="172768" cy="29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9924"/>
                    </a:moveTo>
                    <a:lnTo>
                      <a:pt x="16691" y="10508"/>
                    </a:lnTo>
                    <a:lnTo>
                      <a:pt x="17673" y="10508"/>
                    </a:lnTo>
                    <a:lnTo>
                      <a:pt x="17673" y="11092"/>
                    </a:lnTo>
                    <a:lnTo>
                      <a:pt x="16691" y="11092"/>
                    </a:lnTo>
                    <a:lnTo>
                      <a:pt x="16691" y="11676"/>
                    </a:lnTo>
                    <a:lnTo>
                      <a:pt x="17673" y="12259"/>
                    </a:lnTo>
                    <a:lnTo>
                      <a:pt x="16691" y="12259"/>
                    </a:lnTo>
                    <a:lnTo>
                      <a:pt x="17673" y="12259"/>
                    </a:lnTo>
                    <a:lnTo>
                      <a:pt x="17673" y="12843"/>
                    </a:lnTo>
                    <a:lnTo>
                      <a:pt x="18655" y="12843"/>
                    </a:lnTo>
                    <a:lnTo>
                      <a:pt x="18655" y="14011"/>
                    </a:lnTo>
                    <a:lnTo>
                      <a:pt x="19636" y="14011"/>
                    </a:lnTo>
                    <a:lnTo>
                      <a:pt x="19636" y="14595"/>
                    </a:lnTo>
                    <a:lnTo>
                      <a:pt x="20618" y="14595"/>
                    </a:lnTo>
                    <a:lnTo>
                      <a:pt x="20618" y="16930"/>
                    </a:lnTo>
                    <a:lnTo>
                      <a:pt x="19636" y="16930"/>
                    </a:lnTo>
                    <a:lnTo>
                      <a:pt x="19636" y="18097"/>
                    </a:lnTo>
                    <a:lnTo>
                      <a:pt x="20618" y="18097"/>
                    </a:lnTo>
                    <a:lnTo>
                      <a:pt x="19636" y="18097"/>
                    </a:lnTo>
                    <a:lnTo>
                      <a:pt x="19636" y="18681"/>
                    </a:lnTo>
                    <a:lnTo>
                      <a:pt x="20618" y="18681"/>
                    </a:lnTo>
                    <a:lnTo>
                      <a:pt x="20618" y="19265"/>
                    </a:lnTo>
                    <a:lnTo>
                      <a:pt x="19636" y="19265"/>
                    </a:lnTo>
                    <a:lnTo>
                      <a:pt x="21600" y="20432"/>
                    </a:lnTo>
                    <a:lnTo>
                      <a:pt x="20618" y="20432"/>
                    </a:lnTo>
                    <a:lnTo>
                      <a:pt x="19636" y="19849"/>
                    </a:lnTo>
                    <a:lnTo>
                      <a:pt x="19636" y="20432"/>
                    </a:lnTo>
                    <a:lnTo>
                      <a:pt x="17673" y="20432"/>
                    </a:lnTo>
                    <a:lnTo>
                      <a:pt x="17673" y="21016"/>
                    </a:lnTo>
                    <a:lnTo>
                      <a:pt x="14727" y="21016"/>
                    </a:lnTo>
                    <a:lnTo>
                      <a:pt x="14727" y="21600"/>
                    </a:lnTo>
                    <a:lnTo>
                      <a:pt x="10800" y="21600"/>
                    </a:lnTo>
                    <a:lnTo>
                      <a:pt x="10800" y="21016"/>
                    </a:lnTo>
                    <a:lnTo>
                      <a:pt x="7855" y="21016"/>
                    </a:lnTo>
                    <a:lnTo>
                      <a:pt x="7855" y="21600"/>
                    </a:lnTo>
                    <a:lnTo>
                      <a:pt x="6873" y="21600"/>
                    </a:lnTo>
                    <a:lnTo>
                      <a:pt x="6873" y="21016"/>
                    </a:lnTo>
                    <a:lnTo>
                      <a:pt x="7855" y="21016"/>
                    </a:lnTo>
                    <a:lnTo>
                      <a:pt x="7855" y="20432"/>
                    </a:lnTo>
                    <a:lnTo>
                      <a:pt x="6873" y="20432"/>
                    </a:lnTo>
                    <a:lnTo>
                      <a:pt x="6873" y="19265"/>
                    </a:lnTo>
                    <a:lnTo>
                      <a:pt x="5891" y="19265"/>
                    </a:lnTo>
                    <a:lnTo>
                      <a:pt x="5891" y="18097"/>
                    </a:lnTo>
                    <a:lnTo>
                      <a:pt x="4909" y="18097"/>
                    </a:lnTo>
                    <a:lnTo>
                      <a:pt x="4909" y="18681"/>
                    </a:lnTo>
                    <a:lnTo>
                      <a:pt x="3927" y="18681"/>
                    </a:lnTo>
                    <a:lnTo>
                      <a:pt x="3927" y="18097"/>
                    </a:lnTo>
                    <a:lnTo>
                      <a:pt x="1964" y="18097"/>
                    </a:lnTo>
                    <a:lnTo>
                      <a:pt x="1964" y="16346"/>
                    </a:lnTo>
                    <a:lnTo>
                      <a:pt x="2945" y="15762"/>
                    </a:lnTo>
                    <a:lnTo>
                      <a:pt x="1964" y="15762"/>
                    </a:lnTo>
                    <a:lnTo>
                      <a:pt x="1964" y="15178"/>
                    </a:lnTo>
                    <a:lnTo>
                      <a:pt x="982" y="15178"/>
                    </a:lnTo>
                    <a:lnTo>
                      <a:pt x="982" y="14595"/>
                    </a:lnTo>
                    <a:lnTo>
                      <a:pt x="982" y="15178"/>
                    </a:lnTo>
                    <a:lnTo>
                      <a:pt x="982" y="14595"/>
                    </a:lnTo>
                    <a:lnTo>
                      <a:pt x="0" y="14595"/>
                    </a:lnTo>
                    <a:lnTo>
                      <a:pt x="0" y="14011"/>
                    </a:lnTo>
                    <a:lnTo>
                      <a:pt x="982" y="14011"/>
                    </a:lnTo>
                    <a:lnTo>
                      <a:pt x="982" y="13427"/>
                    </a:lnTo>
                    <a:lnTo>
                      <a:pt x="0" y="13427"/>
                    </a:lnTo>
                    <a:lnTo>
                      <a:pt x="0" y="12843"/>
                    </a:lnTo>
                    <a:lnTo>
                      <a:pt x="1964" y="12843"/>
                    </a:lnTo>
                    <a:lnTo>
                      <a:pt x="1964" y="12259"/>
                    </a:lnTo>
                    <a:lnTo>
                      <a:pt x="982" y="11676"/>
                    </a:lnTo>
                    <a:lnTo>
                      <a:pt x="1964" y="11676"/>
                    </a:lnTo>
                    <a:lnTo>
                      <a:pt x="1964" y="9924"/>
                    </a:lnTo>
                    <a:lnTo>
                      <a:pt x="3927" y="9924"/>
                    </a:lnTo>
                    <a:lnTo>
                      <a:pt x="3927" y="9341"/>
                    </a:lnTo>
                    <a:lnTo>
                      <a:pt x="9818" y="0"/>
                    </a:lnTo>
                    <a:lnTo>
                      <a:pt x="10800" y="0"/>
                    </a:lnTo>
                    <a:lnTo>
                      <a:pt x="11782" y="1751"/>
                    </a:lnTo>
                    <a:lnTo>
                      <a:pt x="16691" y="8757"/>
                    </a:lnTo>
                    <a:lnTo>
                      <a:pt x="16691" y="9924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Shape 459"/>
              <p:cNvSpPr/>
              <p:nvPr/>
            </p:nvSpPr>
            <p:spPr>
              <a:xfrm>
                <a:off x="1743358" y="2159564"/>
                <a:ext cx="337681" cy="251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65" y="2025"/>
                    </a:moveTo>
                    <a:lnTo>
                      <a:pt x="14065" y="1350"/>
                    </a:lnTo>
                    <a:lnTo>
                      <a:pt x="15070" y="1350"/>
                    </a:lnTo>
                    <a:lnTo>
                      <a:pt x="15572" y="675"/>
                    </a:lnTo>
                    <a:lnTo>
                      <a:pt x="16577" y="675"/>
                    </a:lnTo>
                    <a:lnTo>
                      <a:pt x="17581" y="2025"/>
                    </a:lnTo>
                    <a:lnTo>
                      <a:pt x="19088" y="2025"/>
                    </a:lnTo>
                    <a:lnTo>
                      <a:pt x="19088" y="2700"/>
                    </a:lnTo>
                    <a:lnTo>
                      <a:pt x="19591" y="2700"/>
                    </a:lnTo>
                    <a:lnTo>
                      <a:pt x="19591" y="3375"/>
                    </a:lnTo>
                    <a:lnTo>
                      <a:pt x="21098" y="3375"/>
                    </a:lnTo>
                    <a:lnTo>
                      <a:pt x="21098" y="4050"/>
                    </a:lnTo>
                    <a:lnTo>
                      <a:pt x="21600" y="4050"/>
                    </a:lnTo>
                    <a:lnTo>
                      <a:pt x="21600" y="6075"/>
                    </a:lnTo>
                    <a:lnTo>
                      <a:pt x="21098" y="6075"/>
                    </a:lnTo>
                    <a:lnTo>
                      <a:pt x="20595" y="6750"/>
                    </a:lnTo>
                    <a:lnTo>
                      <a:pt x="20093" y="6750"/>
                    </a:lnTo>
                    <a:lnTo>
                      <a:pt x="20093" y="6075"/>
                    </a:lnTo>
                    <a:lnTo>
                      <a:pt x="19591" y="6750"/>
                    </a:lnTo>
                    <a:lnTo>
                      <a:pt x="19088" y="6750"/>
                    </a:lnTo>
                    <a:lnTo>
                      <a:pt x="19088" y="8100"/>
                    </a:lnTo>
                    <a:lnTo>
                      <a:pt x="18586" y="8100"/>
                    </a:lnTo>
                    <a:lnTo>
                      <a:pt x="18586" y="8775"/>
                    </a:lnTo>
                    <a:lnTo>
                      <a:pt x="18084" y="8775"/>
                    </a:lnTo>
                    <a:lnTo>
                      <a:pt x="18084" y="10800"/>
                    </a:lnTo>
                    <a:lnTo>
                      <a:pt x="17581" y="11475"/>
                    </a:lnTo>
                    <a:lnTo>
                      <a:pt x="17581" y="12825"/>
                    </a:lnTo>
                    <a:lnTo>
                      <a:pt x="17079" y="12825"/>
                    </a:lnTo>
                    <a:lnTo>
                      <a:pt x="16577" y="13500"/>
                    </a:lnTo>
                    <a:lnTo>
                      <a:pt x="16577" y="14175"/>
                    </a:lnTo>
                    <a:lnTo>
                      <a:pt x="16074" y="14175"/>
                    </a:lnTo>
                    <a:lnTo>
                      <a:pt x="15572" y="14850"/>
                    </a:lnTo>
                    <a:lnTo>
                      <a:pt x="14065" y="14850"/>
                    </a:lnTo>
                    <a:lnTo>
                      <a:pt x="13563" y="14175"/>
                    </a:lnTo>
                    <a:lnTo>
                      <a:pt x="12558" y="14175"/>
                    </a:lnTo>
                    <a:lnTo>
                      <a:pt x="12558" y="14850"/>
                    </a:lnTo>
                    <a:lnTo>
                      <a:pt x="12056" y="15525"/>
                    </a:lnTo>
                    <a:lnTo>
                      <a:pt x="12056" y="16875"/>
                    </a:lnTo>
                    <a:lnTo>
                      <a:pt x="11553" y="16875"/>
                    </a:lnTo>
                    <a:lnTo>
                      <a:pt x="11553" y="17550"/>
                    </a:lnTo>
                    <a:lnTo>
                      <a:pt x="12056" y="17550"/>
                    </a:lnTo>
                    <a:lnTo>
                      <a:pt x="11553" y="18225"/>
                    </a:lnTo>
                    <a:lnTo>
                      <a:pt x="12056" y="18900"/>
                    </a:lnTo>
                    <a:lnTo>
                      <a:pt x="11553" y="18900"/>
                    </a:lnTo>
                    <a:lnTo>
                      <a:pt x="11553" y="20250"/>
                    </a:lnTo>
                    <a:lnTo>
                      <a:pt x="10047" y="20250"/>
                    </a:lnTo>
                    <a:lnTo>
                      <a:pt x="9042" y="18900"/>
                    </a:lnTo>
                    <a:lnTo>
                      <a:pt x="9544" y="18900"/>
                    </a:lnTo>
                    <a:lnTo>
                      <a:pt x="9544" y="18225"/>
                    </a:lnTo>
                    <a:lnTo>
                      <a:pt x="9042" y="18225"/>
                    </a:lnTo>
                    <a:lnTo>
                      <a:pt x="9042" y="17550"/>
                    </a:lnTo>
                    <a:lnTo>
                      <a:pt x="9544" y="17550"/>
                    </a:lnTo>
                    <a:lnTo>
                      <a:pt x="9042" y="17550"/>
                    </a:lnTo>
                    <a:lnTo>
                      <a:pt x="9042" y="16875"/>
                    </a:lnTo>
                    <a:lnTo>
                      <a:pt x="9042" y="17550"/>
                    </a:lnTo>
                    <a:lnTo>
                      <a:pt x="8540" y="17550"/>
                    </a:lnTo>
                    <a:lnTo>
                      <a:pt x="8540" y="18900"/>
                    </a:lnTo>
                    <a:lnTo>
                      <a:pt x="8037" y="18900"/>
                    </a:lnTo>
                    <a:lnTo>
                      <a:pt x="8037" y="19575"/>
                    </a:lnTo>
                    <a:lnTo>
                      <a:pt x="7535" y="19575"/>
                    </a:lnTo>
                    <a:lnTo>
                      <a:pt x="7535" y="20250"/>
                    </a:lnTo>
                    <a:lnTo>
                      <a:pt x="7033" y="20250"/>
                    </a:lnTo>
                    <a:lnTo>
                      <a:pt x="7033" y="20925"/>
                    </a:lnTo>
                    <a:lnTo>
                      <a:pt x="6530" y="20925"/>
                    </a:lnTo>
                    <a:lnTo>
                      <a:pt x="6028" y="21600"/>
                    </a:lnTo>
                    <a:lnTo>
                      <a:pt x="5023" y="21600"/>
                    </a:lnTo>
                    <a:lnTo>
                      <a:pt x="4521" y="20925"/>
                    </a:lnTo>
                    <a:lnTo>
                      <a:pt x="4521" y="21600"/>
                    </a:lnTo>
                    <a:lnTo>
                      <a:pt x="4521" y="18900"/>
                    </a:lnTo>
                    <a:lnTo>
                      <a:pt x="4019" y="18900"/>
                    </a:lnTo>
                    <a:lnTo>
                      <a:pt x="4019" y="18225"/>
                    </a:lnTo>
                    <a:lnTo>
                      <a:pt x="3516" y="18225"/>
                    </a:lnTo>
                    <a:lnTo>
                      <a:pt x="3516" y="17550"/>
                    </a:lnTo>
                    <a:lnTo>
                      <a:pt x="3014" y="17550"/>
                    </a:lnTo>
                    <a:lnTo>
                      <a:pt x="2512" y="18225"/>
                    </a:lnTo>
                    <a:lnTo>
                      <a:pt x="2512" y="17550"/>
                    </a:lnTo>
                    <a:lnTo>
                      <a:pt x="2009" y="18225"/>
                    </a:lnTo>
                    <a:lnTo>
                      <a:pt x="2009" y="17550"/>
                    </a:lnTo>
                    <a:lnTo>
                      <a:pt x="2512" y="17550"/>
                    </a:lnTo>
                    <a:lnTo>
                      <a:pt x="2512" y="16875"/>
                    </a:lnTo>
                    <a:lnTo>
                      <a:pt x="1507" y="16875"/>
                    </a:lnTo>
                    <a:lnTo>
                      <a:pt x="1507" y="16200"/>
                    </a:lnTo>
                    <a:lnTo>
                      <a:pt x="502" y="16200"/>
                    </a:lnTo>
                    <a:lnTo>
                      <a:pt x="502" y="15525"/>
                    </a:lnTo>
                    <a:lnTo>
                      <a:pt x="1005" y="15525"/>
                    </a:lnTo>
                    <a:lnTo>
                      <a:pt x="1005" y="14850"/>
                    </a:lnTo>
                    <a:lnTo>
                      <a:pt x="502" y="14850"/>
                    </a:lnTo>
                    <a:lnTo>
                      <a:pt x="502" y="14175"/>
                    </a:lnTo>
                    <a:lnTo>
                      <a:pt x="0" y="13500"/>
                    </a:lnTo>
                    <a:lnTo>
                      <a:pt x="0" y="12825"/>
                    </a:lnTo>
                    <a:lnTo>
                      <a:pt x="502" y="12825"/>
                    </a:lnTo>
                    <a:lnTo>
                      <a:pt x="502" y="12150"/>
                    </a:lnTo>
                    <a:lnTo>
                      <a:pt x="0" y="11475"/>
                    </a:lnTo>
                    <a:lnTo>
                      <a:pt x="0" y="10800"/>
                    </a:lnTo>
                    <a:lnTo>
                      <a:pt x="1005" y="10800"/>
                    </a:lnTo>
                    <a:lnTo>
                      <a:pt x="1005" y="11475"/>
                    </a:lnTo>
                    <a:lnTo>
                      <a:pt x="2009" y="11475"/>
                    </a:lnTo>
                    <a:lnTo>
                      <a:pt x="2009" y="10125"/>
                    </a:lnTo>
                    <a:lnTo>
                      <a:pt x="1507" y="10125"/>
                    </a:lnTo>
                    <a:lnTo>
                      <a:pt x="2009" y="10125"/>
                    </a:lnTo>
                    <a:lnTo>
                      <a:pt x="2009" y="9450"/>
                    </a:lnTo>
                    <a:lnTo>
                      <a:pt x="1507" y="9450"/>
                    </a:lnTo>
                    <a:lnTo>
                      <a:pt x="1507" y="8775"/>
                    </a:lnTo>
                    <a:lnTo>
                      <a:pt x="2512" y="8775"/>
                    </a:lnTo>
                    <a:lnTo>
                      <a:pt x="2512" y="8100"/>
                    </a:lnTo>
                    <a:lnTo>
                      <a:pt x="4019" y="8100"/>
                    </a:lnTo>
                    <a:lnTo>
                      <a:pt x="4019" y="7425"/>
                    </a:lnTo>
                    <a:lnTo>
                      <a:pt x="5023" y="7425"/>
                    </a:lnTo>
                    <a:lnTo>
                      <a:pt x="5023" y="8100"/>
                    </a:lnTo>
                    <a:lnTo>
                      <a:pt x="5526" y="8100"/>
                    </a:lnTo>
                    <a:lnTo>
                      <a:pt x="5526" y="8775"/>
                    </a:lnTo>
                    <a:lnTo>
                      <a:pt x="6028" y="8775"/>
                    </a:lnTo>
                    <a:lnTo>
                      <a:pt x="6028" y="9450"/>
                    </a:lnTo>
                    <a:lnTo>
                      <a:pt x="6530" y="9450"/>
                    </a:lnTo>
                    <a:lnTo>
                      <a:pt x="6530" y="10125"/>
                    </a:lnTo>
                    <a:lnTo>
                      <a:pt x="6530" y="9450"/>
                    </a:lnTo>
                    <a:lnTo>
                      <a:pt x="7033" y="9450"/>
                    </a:lnTo>
                    <a:lnTo>
                      <a:pt x="7033" y="8775"/>
                    </a:lnTo>
                    <a:lnTo>
                      <a:pt x="7535" y="8775"/>
                    </a:lnTo>
                    <a:lnTo>
                      <a:pt x="8037" y="8100"/>
                    </a:lnTo>
                    <a:lnTo>
                      <a:pt x="8037" y="7425"/>
                    </a:lnTo>
                    <a:lnTo>
                      <a:pt x="8540" y="7425"/>
                    </a:lnTo>
                    <a:lnTo>
                      <a:pt x="9042" y="6750"/>
                    </a:lnTo>
                    <a:lnTo>
                      <a:pt x="9544" y="6750"/>
                    </a:lnTo>
                    <a:lnTo>
                      <a:pt x="9544" y="6075"/>
                    </a:lnTo>
                    <a:lnTo>
                      <a:pt x="10047" y="6075"/>
                    </a:lnTo>
                    <a:lnTo>
                      <a:pt x="10047" y="5400"/>
                    </a:lnTo>
                    <a:lnTo>
                      <a:pt x="10549" y="5400"/>
                    </a:lnTo>
                    <a:lnTo>
                      <a:pt x="10047" y="5400"/>
                    </a:lnTo>
                    <a:lnTo>
                      <a:pt x="10047" y="4050"/>
                    </a:lnTo>
                    <a:lnTo>
                      <a:pt x="9544" y="4050"/>
                    </a:lnTo>
                    <a:lnTo>
                      <a:pt x="9544" y="2700"/>
                    </a:lnTo>
                    <a:lnTo>
                      <a:pt x="10549" y="2700"/>
                    </a:lnTo>
                    <a:lnTo>
                      <a:pt x="10549" y="2025"/>
                    </a:lnTo>
                    <a:lnTo>
                      <a:pt x="11051" y="2025"/>
                    </a:lnTo>
                    <a:lnTo>
                      <a:pt x="11051" y="1350"/>
                    </a:lnTo>
                    <a:lnTo>
                      <a:pt x="11553" y="1350"/>
                    </a:lnTo>
                    <a:lnTo>
                      <a:pt x="11553" y="675"/>
                    </a:lnTo>
                    <a:lnTo>
                      <a:pt x="12056" y="675"/>
                    </a:lnTo>
                    <a:lnTo>
                      <a:pt x="12558" y="0"/>
                    </a:lnTo>
                    <a:lnTo>
                      <a:pt x="12558" y="675"/>
                    </a:lnTo>
                    <a:lnTo>
                      <a:pt x="13563" y="675"/>
                    </a:lnTo>
                    <a:lnTo>
                      <a:pt x="13563" y="2025"/>
                    </a:lnTo>
                    <a:lnTo>
                      <a:pt x="14065" y="2025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Shape 460"/>
              <p:cNvSpPr/>
              <p:nvPr/>
            </p:nvSpPr>
            <p:spPr>
              <a:xfrm>
                <a:off x="1280033" y="2183123"/>
                <a:ext cx="329827" cy="314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14" y="1080"/>
                    </a:moveTo>
                    <a:lnTo>
                      <a:pt x="15429" y="1080"/>
                    </a:lnTo>
                    <a:lnTo>
                      <a:pt x="15429" y="1620"/>
                    </a:lnTo>
                    <a:lnTo>
                      <a:pt x="15429" y="1080"/>
                    </a:lnTo>
                    <a:lnTo>
                      <a:pt x="15943" y="1080"/>
                    </a:lnTo>
                    <a:lnTo>
                      <a:pt x="15943" y="1620"/>
                    </a:lnTo>
                    <a:lnTo>
                      <a:pt x="16457" y="1620"/>
                    </a:lnTo>
                    <a:lnTo>
                      <a:pt x="16457" y="2160"/>
                    </a:lnTo>
                    <a:lnTo>
                      <a:pt x="18514" y="3780"/>
                    </a:lnTo>
                    <a:lnTo>
                      <a:pt x="19029" y="3780"/>
                    </a:lnTo>
                    <a:lnTo>
                      <a:pt x="19543" y="4320"/>
                    </a:lnTo>
                    <a:lnTo>
                      <a:pt x="21600" y="5940"/>
                    </a:lnTo>
                    <a:lnTo>
                      <a:pt x="18514" y="14580"/>
                    </a:lnTo>
                    <a:lnTo>
                      <a:pt x="18514" y="15120"/>
                    </a:lnTo>
                    <a:lnTo>
                      <a:pt x="17486" y="15120"/>
                    </a:lnTo>
                    <a:lnTo>
                      <a:pt x="17486" y="16740"/>
                    </a:lnTo>
                    <a:lnTo>
                      <a:pt x="16971" y="16740"/>
                    </a:lnTo>
                    <a:lnTo>
                      <a:pt x="17486" y="17280"/>
                    </a:lnTo>
                    <a:lnTo>
                      <a:pt x="17486" y="17820"/>
                    </a:lnTo>
                    <a:lnTo>
                      <a:pt x="16457" y="17820"/>
                    </a:lnTo>
                    <a:lnTo>
                      <a:pt x="16457" y="18360"/>
                    </a:lnTo>
                    <a:lnTo>
                      <a:pt x="16971" y="18360"/>
                    </a:lnTo>
                    <a:lnTo>
                      <a:pt x="16971" y="18900"/>
                    </a:lnTo>
                    <a:lnTo>
                      <a:pt x="16457" y="18900"/>
                    </a:lnTo>
                    <a:lnTo>
                      <a:pt x="16457" y="19440"/>
                    </a:lnTo>
                    <a:lnTo>
                      <a:pt x="16971" y="19440"/>
                    </a:lnTo>
                    <a:lnTo>
                      <a:pt x="16971" y="19980"/>
                    </a:lnTo>
                    <a:lnTo>
                      <a:pt x="16971" y="19440"/>
                    </a:lnTo>
                    <a:lnTo>
                      <a:pt x="16971" y="19980"/>
                    </a:lnTo>
                    <a:lnTo>
                      <a:pt x="17486" y="19980"/>
                    </a:lnTo>
                    <a:lnTo>
                      <a:pt x="17486" y="20520"/>
                    </a:lnTo>
                    <a:lnTo>
                      <a:pt x="18000" y="20520"/>
                    </a:lnTo>
                    <a:lnTo>
                      <a:pt x="17486" y="21060"/>
                    </a:lnTo>
                    <a:lnTo>
                      <a:pt x="17486" y="21600"/>
                    </a:lnTo>
                    <a:lnTo>
                      <a:pt x="15429" y="21600"/>
                    </a:lnTo>
                    <a:lnTo>
                      <a:pt x="15429" y="21060"/>
                    </a:lnTo>
                    <a:lnTo>
                      <a:pt x="14400" y="21060"/>
                    </a:lnTo>
                    <a:lnTo>
                      <a:pt x="14400" y="20520"/>
                    </a:lnTo>
                    <a:lnTo>
                      <a:pt x="13886" y="20520"/>
                    </a:lnTo>
                    <a:lnTo>
                      <a:pt x="13371" y="19980"/>
                    </a:lnTo>
                    <a:lnTo>
                      <a:pt x="12343" y="19980"/>
                    </a:lnTo>
                    <a:lnTo>
                      <a:pt x="11829" y="19440"/>
                    </a:lnTo>
                    <a:lnTo>
                      <a:pt x="11314" y="19440"/>
                    </a:lnTo>
                    <a:lnTo>
                      <a:pt x="11314" y="19980"/>
                    </a:lnTo>
                    <a:lnTo>
                      <a:pt x="10286" y="19980"/>
                    </a:lnTo>
                    <a:lnTo>
                      <a:pt x="10286" y="20520"/>
                    </a:lnTo>
                    <a:lnTo>
                      <a:pt x="7714" y="20520"/>
                    </a:lnTo>
                    <a:lnTo>
                      <a:pt x="7714" y="19980"/>
                    </a:lnTo>
                    <a:lnTo>
                      <a:pt x="6171" y="19980"/>
                    </a:lnTo>
                    <a:lnTo>
                      <a:pt x="6171" y="19440"/>
                    </a:lnTo>
                    <a:lnTo>
                      <a:pt x="3086" y="19440"/>
                    </a:lnTo>
                    <a:lnTo>
                      <a:pt x="3086" y="21060"/>
                    </a:lnTo>
                    <a:lnTo>
                      <a:pt x="2571" y="20520"/>
                    </a:lnTo>
                    <a:lnTo>
                      <a:pt x="2571" y="19980"/>
                    </a:lnTo>
                    <a:lnTo>
                      <a:pt x="2057" y="19980"/>
                    </a:lnTo>
                    <a:lnTo>
                      <a:pt x="2057" y="18360"/>
                    </a:lnTo>
                    <a:lnTo>
                      <a:pt x="1543" y="18360"/>
                    </a:lnTo>
                    <a:lnTo>
                      <a:pt x="1543" y="16740"/>
                    </a:lnTo>
                    <a:lnTo>
                      <a:pt x="2057" y="16740"/>
                    </a:lnTo>
                    <a:lnTo>
                      <a:pt x="2057" y="16200"/>
                    </a:lnTo>
                    <a:lnTo>
                      <a:pt x="1543" y="16200"/>
                    </a:lnTo>
                    <a:lnTo>
                      <a:pt x="1543" y="15120"/>
                    </a:lnTo>
                    <a:lnTo>
                      <a:pt x="1029" y="15120"/>
                    </a:lnTo>
                    <a:lnTo>
                      <a:pt x="1543" y="15120"/>
                    </a:lnTo>
                    <a:lnTo>
                      <a:pt x="1029" y="14580"/>
                    </a:lnTo>
                    <a:lnTo>
                      <a:pt x="1029" y="14040"/>
                    </a:lnTo>
                    <a:lnTo>
                      <a:pt x="514" y="14040"/>
                    </a:lnTo>
                    <a:lnTo>
                      <a:pt x="514" y="12960"/>
                    </a:lnTo>
                    <a:lnTo>
                      <a:pt x="0" y="12960"/>
                    </a:lnTo>
                    <a:lnTo>
                      <a:pt x="0" y="10800"/>
                    </a:lnTo>
                    <a:lnTo>
                      <a:pt x="1029" y="9720"/>
                    </a:lnTo>
                    <a:lnTo>
                      <a:pt x="2571" y="6480"/>
                    </a:lnTo>
                    <a:lnTo>
                      <a:pt x="1543" y="5940"/>
                    </a:lnTo>
                    <a:lnTo>
                      <a:pt x="1543" y="5400"/>
                    </a:lnTo>
                    <a:lnTo>
                      <a:pt x="2571" y="5400"/>
                    </a:lnTo>
                    <a:lnTo>
                      <a:pt x="3086" y="4860"/>
                    </a:lnTo>
                    <a:lnTo>
                      <a:pt x="4114" y="4860"/>
                    </a:lnTo>
                    <a:lnTo>
                      <a:pt x="4629" y="4320"/>
                    </a:lnTo>
                    <a:lnTo>
                      <a:pt x="6171" y="4320"/>
                    </a:lnTo>
                    <a:lnTo>
                      <a:pt x="6686" y="3780"/>
                    </a:lnTo>
                    <a:lnTo>
                      <a:pt x="6686" y="4860"/>
                    </a:lnTo>
                    <a:lnTo>
                      <a:pt x="7200" y="4860"/>
                    </a:lnTo>
                    <a:lnTo>
                      <a:pt x="7714" y="5400"/>
                    </a:lnTo>
                    <a:lnTo>
                      <a:pt x="7714" y="5940"/>
                    </a:lnTo>
                    <a:lnTo>
                      <a:pt x="8229" y="6480"/>
                    </a:lnTo>
                    <a:lnTo>
                      <a:pt x="7714" y="7020"/>
                    </a:lnTo>
                    <a:lnTo>
                      <a:pt x="7200" y="7020"/>
                    </a:lnTo>
                    <a:lnTo>
                      <a:pt x="7200" y="8100"/>
                    </a:lnTo>
                    <a:lnTo>
                      <a:pt x="7714" y="8640"/>
                    </a:lnTo>
                    <a:lnTo>
                      <a:pt x="7714" y="9180"/>
                    </a:lnTo>
                    <a:lnTo>
                      <a:pt x="8229" y="9180"/>
                    </a:lnTo>
                    <a:lnTo>
                      <a:pt x="8229" y="8640"/>
                    </a:lnTo>
                    <a:lnTo>
                      <a:pt x="8229" y="9180"/>
                    </a:lnTo>
                    <a:lnTo>
                      <a:pt x="9257" y="9180"/>
                    </a:lnTo>
                    <a:lnTo>
                      <a:pt x="9257" y="9720"/>
                    </a:lnTo>
                    <a:lnTo>
                      <a:pt x="10800" y="9720"/>
                    </a:lnTo>
                    <a:lnTo>
                      <a:pt x="11314" y="10260"/>
                    </a:lnTo>
                    <a:lnTo>
                      <a:pt x="11829" y="10260"/>
                    </a:lnTo>
                    <a:lnTo>
                      <a:pt x="12343" y="9720"/>
                    </a:lnTo>
                    <a:lnTo>
                      <a:pt x="11829" y="9720"/>
                    </a:lnTo>
                    <a:lnTo>
                      <a:pt x="11829" y="9180"/>
                    </a:lnTo>
                    <a:lnTo>
                      <a:pt x="12343" y="9180"/>
                    </a:lnTo>
                    <a:lnTo>
                      <a:pt x="12343" y="8640"/>
                    </a:lnTo>
                    <a:lnTo>
                      <a:pt x="12857" y="8640"/>
                    </a:lnTo>
                    <a:lnTo>
                      <a:pt x="12857" y="8100"/>
                    </a:lnTo>
                    <a:lnTo>
                      <a:pt x="12343" y="8100"/>
                    </a:lnTo>
                    <a:lnTo>
                      <a:pt x="12857" y="8100"/>
                    </a:lnTo>
                    <a:lnTo>
                      <a:pt x="12857" y="5940"/>
                    </a:lnTo>
                    <a:lnTo>
                      <a:pt x="12343" y="5400"/>
                    </a:lnTo>
                    <a:lnTo>
                      <a:pt x="11829" y="5400"/>
                    </a:lnTo>
                    <a:lnTo>
                      <a:pt x="11829" y="3780"/>
                    </a:lnTo>
                    <a:lnTo>
                      <a:pt x="11314" y="3240"/>
                    </a:lnTo>
                    <a:lnTo>
                      <a:pt x="11829" y="3240"/>
                    </a:lnTo>
                    <a:lnTo>
                      <a:pt x="11829" y="2700"/>
                    </a:lnTo>
                    <a:lnTo>
                      <a:pt x="12857" y="2700"/>
                    </a:lnTo>
                    <a:lnTo>
                      <a:pt x="12857" y="2160"/>
                    </a:lnTo>
                    <a:lnTo>
                      <a:pt x="13886" y="1080"/>
                    </a:lnTo>
                    <a:lnTo>
                      <a:pt x="13886" y="540"/>
                    </a:lnTo>
                    <a:lnTo>
                      <a:pt x="14400" y="540"/>
                    </a:lnTo>
                    <a:lnTo>
                      <a:pt x="14400" y="0"/>
                    </a:lnTo>
                    <a:lnTo>
                      <a:pt x="14914" y="540"/>
                    </a:lnTo>
                    <a:lnTo>
                      <a:pt x="14914" y="108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Shape 461"/>
              <p:cNvSpPr/>
              <p:nvPr/>
            </p:nvSpPr>
            <p:spPr>
              <a:xfrm>
                <a:off x="1083709" y="2143858"/>
                <a:ext cx="259150" cy="486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lnTo>
                      <a:pt x="12436" y="0"/>
                    </a:lnTo>
                    <a:lnTo>
                      <a:pt x="11782" y="348"/>
                    </a:lnTo>
                    <a:lnTo>
                      <a:pt x="12436" y="348"/>
                    </a:lnTo>
                    <a:lnTo>
                      <a:pt x="12436" y="697"/>
                    </a:lnTo>
                    <a:lnTo>
                      <a:pt x="13091" y="1045"/>
                    </a:lnTo>
                    <a:lnTo>
                      <a:pt x="14400" y="697"/>
                    </a:lnTo>
                    <a:lnTo>
                      <a:pt x="15055" y="697"/>
                    </a:lnTo>
                    <a:lnTo>
                      <a:pt x="15709" y="1045"/>
                    </a:lnTo>
                    <a:lnTo>
                      <a:pt x="15709" y="1742"/>
                    </a:lnTo>
                    <a:lnTo>
                      <a:pt x="16364" y="1742"/>
                    </a:lnTo>
                    <a:lnTo>
                      <a:pt x="16364" y="2090"/>
                    </a:lnTo>
                    <a:lnTo>
                      <a:pt x="17673" y="2090"/>
                    </a:lnTo>
                    <a:lnTo>
                      <a:pt x="17673" y="2439"/>
                    </a:lnTo>
                    <a:lnTo>
                      <a:pt x="15709" y="2439"/>
                    </a:lnTo>
                    <a:lnTo>
                      <a:pt x="15709" y="2787"/>
                    </a:lnTo>
                    <a:lnTo>
                      <a:pt x="15055" y="2787"/>
                    </a:lnTo>
                    <a:lnTo>
                      <a:pt x="15055" y="3135"/>
                    </a:lnTo>
                    <a:lnTo>
                      <a:pt x="14400" y="3135"/>
                    </a:lnTo>
                    <a:lnTo>
                      <a:pt x="14400" y="4181"/>
                    </a:lnTo>
                    <a:lnTo>
                      <a:pt x="15055" y="4181"/>
                    </a:lnTo>
                    <a:lnTo>
                      <a:pt x="15055" y="4529"/>
                    </a:lnTo>
                    <a:lnTo>
                      <a:pt x="17673" y="4529"/>
                    </a:lnTo>
                    <a:lnTo>
                      <a:pt x="18327" y="5226"/>
                    </a:lnTo>
                    <a:lnTo>
                      <a:pt x="18327" y="5574"/>
                    </a:lnTo>
                    <a:lnTo>
                      <a:pt x="19636" y="5923"/>
                    </a:lnTo>
                    <a:lnTo>
                      <a:pt x="17673" y="8013"/>
                    </a:lnTo>
                    <a:lnTo>
                      <a:pt x="16364" y="8710"/>
                    </a:lnTo>
                    <a:lnTo>
                      <a:pt x="16364" y="10103"/>
                    </a:lnTo>
                    <a:lnTo>
                      <a:pt x="17018" y="10103"/>
                    </a:lnTo>
                    <a:lnTo>
                      <a:pt x="17018" y="10800"/>
                    </a:lnTo>
                    <a:lnTo>
                      <a:pt x="17673" y="10800"/>
                    </a:lnTo>
                    <a:lnTo>
                      <a:pt x="17673" y="11148"/>
                    </a:lnTo>
                    <a:lnTo>
                      <a:pt x="18327" y="11497"/>
                    </a:lnTo>
                    <a:lnTo>
                      <a:pt x="17673" y="11497"/>
                    </a:lnTo>
                    <a:lnTo>
                      <a:pt x="18327" y="11497"/>
                    </a:lnTo>
                    <a:lnTo>
                      <a:pt x="18327" y="12194"/>
                    </a:lnTo>
                    <a:lnTo>
                      <a:pt x="18982" y="12194"/>
                    </a:lnTo>
                    <a:lnTo>
                      <a:pt x="18982" y="12542"/>
                    </a:lnTo>
                    <a:lnTo>
                      <a:pt x="18327" y="12542"/>
                    </a:lnTo>
                    <a:lnTo>
                      <a:pt x="18327" y="13587"/>
                    </a:lnTo>
                    <a:lnTo>
                      <a:pt x="18982" y="13587"/>
                    </a:lnTo>
                    <a:lnTo>
                      <a:pt x="18982" y="14632"/>
                    </a:lnTo>
                    <a:lnTo>
                      <a:pt x="19636" y="14632"/>
                    </a:lnTo>
                    <a:lnTo>
                      <a:pt x="19636" y="14981"/>
                    </a:lnTo>
                    <a:lnTo>
                      <a:pt x="20291" y="15329"/>
                    </a:lnTo>
                    <a:lnTo>
                      <a:pt x="20291" y="17768"/>
                    </a:lnTo>
                    <a:lnTo>
                      <a:pt x="20945" y="17768"/>
                    </a:lnTo>
                    <a:lnTo>
                      <a:pt x="20291" y="18116"/>
                    </a:lnTo>
                    <a:lnTo>
                      <a:pt x="20945" y="18116"/>
                    </a:lnTo>
                    <a:lnTo>
                      <a:pt x="20945" y="18465"/>
                    </a:lnTo>
                    <a:lnTo>
                      <a:pt x="21600" y="18813"/>
                    </a:lnTo>
                    <a:lnTo>
                      <a:pt x="20945" y="18813"/>
                    </a:lnTo>
                    <a:lnTo>
                      <a:pt x="20945" y="19161"/>
                    </a:lnTo>
                    <a:lnTo>
                      <a:pt x="20291" y="18813"/>
                    </a:lnTo>
                    <a:lnTo>
                      <a:pt x="20291" y="18465"/>
                    </a:lnTo>
                    <a:lnTo>
                      <a:pt x="19636" y="18465"/>
                    </a:lnTo>
                    <a:lnTo>
                      <a:pt x="18982" y="18116"/>
                    </a:lnTo>
                    <a:lnTo>
                      <a:pt x="18982" y="18465"/>
                    </a:lnTo>
                    <a:lnTo>
                      <a:pt x="18327" y="18465"/>
                    </a:lnTo>
                    <a:lnTo>
                      <a:pt x="18982" y="18465"/>
                    </a:lnTo>
                    <a:lnTo>
                      <a:pt x="18327" y="18813"/>
                    </a:lnTo>
                    <a:lnTo>
                      <a:pt x="17673" y="19510"/>
                    </a:lnTo>
                    <a:lnTo>
                      <a:pt x="17018" y="19510"/>
                    </a:lnTo>
                    <a:lnTo>
                      <a:pt x="17018" y="19858"/>
                    </a:lnTo>
                    <a:lnTo>
                      <a:pt x="15709" y="19858"/>
                    </a:lnTo>
                    <a:lnTo>
                      <a:pt x="15709" y="20206"/>
                    </a:lnTo>
                    <a:lnTo>
                      <a:pt x="16364" y="20555"/>
                    </a:lnTo>
                    <a:lnTo>
                      <a:pt x="15709" y="20555"/>
                    </a:lnTo>
                    <a:lnTo>
                      <a:pt x="15709" y="20903"/>
                    </a:lnTo>
                    <a:lnTo>
                      <a:pt x="15055" y="21252"/>
                    </a:lnTo>
                    <a:lnTo>
                      <a:pt x="14400" y="21252"/>
                    </a:lnTo>
                    <a:lnTo>
                      <a:pt x="15055" y="21252"/>
                    </a:lnTo>
                    <a:lnTo>
                      <a:pt x="15055" y="21600"/>
                    </a:lnTo>
                    <a:lnTo>
                      <a:pt x="13745" y="21600"/>
                    </a:lnTo>
                    <a:lnTo>
                      <a:pt x="13745" y="21252"/>
                    </a:lnTo>
                    <a:lnTo>
                      <a:pt x="14400" y="21252"/>
                    </a:lnTo>
                    <a:lnTo>
                      <a:pt x="14400" y="19161"/>
                    </a:lnTo>
                    <a:lnTo>
                      <a:pt x="13745" y="18813"/>
                    </a:lnTo>
                    <a:lnTo>
                      <a:pt x="13745" y="17768"/>
                    </a:lnTo>
                    <a:lnTo>
                      <a:pt x="13091" y="17419"/>
                    </a:lnTo>
                    <a:lnTo>
                      <a:pt x="13091" y="17071"/>
                    </a:lnTo>
                    <a:lnTo>
                      <a:pt x="13745" y="17071"/>
                    </a:lnTo>
                    <a:lnTo>
                      <a:pt x="13745" y="16723"/>
                    </a:lnTo>
                    <a:lnTo>
                      <a:pt x="13091" y="16374"/>
                    </a:lnTo>
                    <a:lnTo>
                      <a:pt x="13091" y="15329"/>
                    </a:lnTo>
                    <a:lnTo>
                      <a:pt x="12436" y="15329"/>
                    </a:lnTo>
                    <a:lnTo>
                      <a:pt x="12436" y="14981"/>
                    </a:lnTo>
                    <a:lnTo>
                      <a:pt x="12436" y="15329"/>
                    </a:lnTo>
                    <a:lnTo>
                      <a:pt x="11127" y="15329"/>
                    </a:lnTo>
                    <a:lnTo>
                      <a:pt x="10473" y="14981"/>
                    </a:lnTo>
                    <a:lnTo>
                      <a:pt x="10473" y="14284"/>
                    </a:lnTo>
                    <a:lnTo>
                      <a:pt x="9164" y="14284"/>
                    </a:lnTo>
                    <a:lnTo>
                      <a:pt x="8509" y="14632"/>
                    </a:lnTo>
                    <a:lnTo>
                      <a:pt x="8509" y="12890"/>
                    </a:lnTo>
                    <a:lnTo>
                      <a:pt x="7855" y="12890"/>
                    </a:lnTo>
                    <a:lnTo>
                      <a:pt x="7855" y="11148"/>
                    </a:lnTo>
                    <a:lnTo>
                      <a:pt x="7200" y="10800"/>
                    </a:lnTo>
                    <a:lnTo>
                      <a:pt x="7200" y="10452"/>
                    </a:lnTo>
                    <a:lnTo>
                      <a:pt x="6545" y="10452"/>
                    </a:lnTo>
                    <a:lnTo>
                      <a:pt x="6545" y="10103"/>
                    </a:lnTo>
                    <a:lnTo>
                      <a:pt x="6545" y="10452"/>
                    </a:lnTo>
                    <a:lnTo>
                      <a:pt x="4582" y="10452"/>
                    </a:lnTo>
                    <a:lnTo>
                      <a:pt x="4582" y="10103"/>
                    </a:lnTo>
                    <a:lnTo>
                      <a:pt x="3927" y="10452"/>
                    </a:lnTo>
                    <a:lnTo>
                      <a:pt x="3273" y="10452"/>
                    </a:lnTo>
                    <a:lnTo>
                      <a:pt x="3273" y="9755"/>
                    </a:lnTo>
                    <a:lnTo>
                      <a:pt x="2618" y="9755"/>
                    </a:lnTo>
                    <a:lnTo>
                      <a:pt x="2618" y="9406"/>
                    </a:lnTo>
                    <a:lnTo>
                      <a:pt x="2618" y="9755"/>
                    </a:lnTo>
                    <a:lnTo>
                      <a:pt x="1964" y="9755"/>
                    </a:lnTo>
                    <a:lnTo>
                      <a:pt x="1964" y="9406"/>
                    </a:lnTo>
                    <a:lnTo>
                      <a:pt x="1309" y="9755"/>
                    </a:lnTo>
                    <a:lnTo>
                      <a:pt x="1309" y="8710"/>
                    </a:lnTo>
                    <a:lnTo>
                      <a:pt x="655" y="8361"/>
                    </a:lnTo>
                    <a:lnTo>
                      <a:pt x="655" y="8013"/>
                    </a:lnTo>
                    <a:lnTo>
                      <a:pt x="1309" y="8013"/>
                    </a:lnTo>
                    <a:lnTo>
                      <a:pt x="1309" y="7665"/>
                    </a:lnTo>
                    <a:lnTo>
                      <a:pt x="1964" y="7665"/>
                    </a:lnTo>
                    <a:lnTo>
                      <a:pt x="1964" y="6968"/>
                    </a:lnTo>
                    <a:lnTo>
                      <a:pt x="1309" y="6968"/>
                    </a:lnTo>
                    <a:lnTo>
                      <a:pt x="1309" y="6619"/>
                    </a:lnTo>
                    <a:lnTo>
                      <a:pt x="655" y="6271"/>
                    </a:lnTo>
                    <a:lnTo>
                      <a:pt x="655" y="5574"/>
                    </a:lnTo>
                    <a:lnTo>
                      <a:pt x="0" y="5226"/>
                    </a:lnTo>
                    <a:lnTo>
                      <a:pt x="655" y="5226"/>
                    </a:lnTo>
                    <a:lnTo>
                      <a:pt x="655" y="4877"/>
                    </a:lnTo>
                    <a:lnTo>
                      <a:pt x="1309" y="4877"/>
                    </a:lnTo>
                    <a:lnTo>
                      <a:pt x="1309" y="4529"/>
                    </a:lnTo>
                    <a:lnTo>
                      <a:pt x="1964" y="4529"/>
                    </a:lnTo>
                    <a:lnTo>
                      <a:pt x="1964" y="4181"/>
                    </a:lnTo>
                    <a:lnTo>
                      <a:pt x="2618" y="4181"/>
                    </a:lnTo>
                    <a:lnTo>
                      <a:pt x="2618" y="3484"/>
                    </a:lnTo>
                    <a:lnTo>
                      <a:pt x="1964" y="3484"/>
                    </a:lnTo>
                    <a:lnTo>
                      <a:pt x="2618" y="3484"/>
                    </a:lnTo>
                    <a:lnTo>
                      <a:pt x="2618" y="2439"/>
                    </a:lnTo>
                    <a:lnTo>
                      <a:pt x="3273" y="2439"/>
                    </a:lnTo>
                    <a:lnTo>
                      <a:pt x="3273" y="2090"/>
                    </a:lnTo>
                    <a:lnTo>
                      <a:pt x="3927" y="2090"/>
                    </a:lnTo>
                    <a:lnTo>
                      <a:pt x="4582" y="1742"/>
                    </a:lnTo>
                    <a:lnTo>
                      <a:pt x="7855" y="1742"/>
                    </a:lnTo>
                    <a:lnTo>
                      <a:pt x="7855" y="1394"/>
                    </a:lnTo>
                    <a:lnTo>
                      <a:pt x="9164" y="1394"/>
                    </a:lnTo>
                    <a:lnTo>
                      <a:pt x="8509" y="1045"/>
                    </a:lnTo>
                    <a:lnTo>
                      <a:pt x="8509" y="697"/>
                    </a:lnTo>
                    <a:lnTo>
                      <a:pt x="9164" y="348"/>
                    </a:lnTo>
                    <a:lnTo>
                      <a:pt x="9818" y="348"/>
                    </a:lnTo>
                    <a:lnTo>
                      <a:pt x="11782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Shape 462"/>
              <p:cNvSpPr/>
              <p:nvPr/>
            </p:nvSpPr>
            <p:spPr>
              <a:xfrm>
                <a:off x="518295" y="2183123"/>
                <a:ext cx="314122" cy="35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80" y="0"/>
                    </a:moveTo>
                    <a:lnTo>
                      <a:pt x="15120" y="0"/>
                    </a:lnTo>
                    <a:lnTo>
                      <a:pt x="15120" y="480"/>
                    </a:lnTo>
                    <a:lnTo>
                      <a:pt x="17280" y="480"/>
                    </a:lnTo>
                    <a:lnTo>
                      <a:pt x="17820" y="960"/>
                    </a:lnTo>
                    <a:lnTo>
                      <a:pt x="19440" y="960"/>
                    </a:lnTo>
                    <a:lnTo>
                      <a:pt x="19980" y="1440"/>
                    </a:lnTo>
                    <a:lnTo>
                      <a:pt x="20520" y="1440"/>
                    </a:lnTo>
                    <a:lnTo>
                      <a:pt x="21060" y="1920"/>
                    </a:lnTo>
                    <a:lnTo>
                      <a:pt x="21060" y="2400"/>
                    </a:lnTo>
                    <a:lnTo>
                      <a:pt x="21060" y="1920"/>
                    </a:lnTo>
                    <a:lnTo>
                      <a:pt x="20520" y="1920"/>
                    </a:lnTo>
                    <a:lnTo>
                      <a:pt x="20520" y="2880"/>
                    </a:lnTo>
                    <a:lnTo>
                      <a:pt x="19980" y="2880"/>
                    </a:lnTo>
                    <a:lnTo>
                      <a:pt x="19980" y="3840"/>
                    </a:lnTo>
                    <a:lnTo>
                      <a:pt x="19440" y="4320"/>
                    </a:lnTo>
                    <a:lnTo>
                      <a:pt x="19440" y="4800"/>
                    </a:lnTo>
                    <a:lnTo>
                      <a:pt x="19980" y="4800"/>
                    </a:lnTo>
                    <a:lnTo>
                      <a:pt x="19980" y="5280"/>
                    </a:lnTo>
                    <a:lnTo>
                      <a:pt x="20520" y="5280"/>
                    </a:lnTo>
                    <a:lnTo>
                      <a:pt x="20520" y="4800"/>
                    </a:lnTo>
                    <a:lnTo>
                      <a:pt x="21060" y="4800"/>
                    </a:lnTo>
                    <a:lnTo>
                      <a:pt x="21060" y="5280"/>
                    </a:lnTo>
                    <a:lnTo>
                      <a:pt x="21600" y="5280"/>
                    </a:lnTo>
                    <a:lnTo>
                      <a:pt x="21600" y="6720"/>
                    </a:lnTo>
                    <a:lnTo>
                      <a:pt x="21060" y="6720"/>
                    </a:lnTo>
                    <a:lnTo>
                      <a:pt x="21060" y="7200"/>
                    </a:lnTo>
                    <a:lnTo>
                      <a:pt x="21600" y="7200"/>
                    </a:lnTo>
                    <a:lnTo>
                      <a:pt x="21060" y="7680"/>
                    </a:lnTo>
                    <a:lnTo>
                      <a:pt x="21060" y="8640"/>
                    </a:lnTo>
                    <a:lnTo>
                      <a:pt x="20520" y="8640"/>
                    </a:lnTo>
                    <a:lnTo>
                      <a:pt x="20520" y="9120"/>
                    </a:lnTo>
                    <a:lnTo>
                      <a:pt x="19980" y="9120"/>
                    </a:lnTo>
                    <a:lnTo>
                      <a:pt x="19440" y="8640"/>
                    </a:lnTo>
                    <a:lnTo>
                      <a:pt x="18900" y="8640"/>
                    </a:lnTo>
                    <a:lnTo>
                      <a:pt x="18900" y="9600"/>
                    </a:lnTo>
                    <a:lnTo>
                      <a:pt x="18360" y="9600"/>
                    </a:lnTo>
                    <a:lnTo>
                      <a:pt x="18360" y="8640"/>
                    </a:lnTo>
                    <a:lnTo>
                      <a:pt x="17280" y="8640"/>
                    </a:lnTo>
                    <a:lnTo>
                      <a:pt x="17280" y="8160"/>
                    </a:lnTo>
                    <a:lnTo>
                      <a:pt x="17280" y="8640"/>
                    </a:lnTo>
                    <a:lnTo>
                      <a:pt x="15660" y="8640"/>
                    </a:lnTo>
                    <a:lnTo>
                      <a:pt x="15120" y="9120"/>
                    </a:lnTo>
                    <a:lnTo>
                      <a:pt x="14580" y="9120"/>
                    </a:lnTo>
                    <a:lnTo>
                      <a:pt x="13500" y="9600"/>
                    </a:lnTo>
                    <a:lnTo>
                      <a:pt x="14040" y="10080"/>
                    </a:lnTo>
                    <a:lnTo>
                      <a:pt x="14580" y="11040"/>
                    </a:lnTo>
                    <a:lnTo>
                      <a:pt x="14580" y="11520"/>
                    </a:lnTo>
                    <a:lnTo>
                      <a:pt x="14040" y="12000"/>
                    </a:lnTo>
                    <a:lnTo>
                      <a:pt x="13500" y="12000"/>
                    </a:lnTo>
                    <a:lnTo>
                      <a:pt x="13500" y="12480"/>
                    </a:lnTo>
                    <a:lnTo>
                      <a:pt x="10800" y="12480"/>
                    </a:lnTo>
                    <a:lnTo>
                      <a:pt x="10800" y="12960"/>
                    </a:lnTo>
                    <a:lnTo>
                      <a:pt x="7560" y="12960"/>
                    </a:lnTo>
                    <a:lnTo>
                      <a:pt x="7560" y="13440"/>
                    </a:lnTo>
                    <a:lnTo>
                      <a:pt x="7020" y="13440"/>
                    </a:lnTo>
                    <a:lnTo>
                      <a:pt x="7020" y="14400"/>
                    </a:lnTo>
                    <a:lnTo>
                      <a:pt x="6480" y="14880"/>
                    </a:lnTo>
                    <a:lnTo>
                      <a:pt x="5940" y="14880"/>
                    </a:lnTo>
                    <a:lnTo>
                      <a:pt x="5940" y="15360"/>
                    </a:lnTo>
                    <a:lnTo>
                      <a:pt x="6480" y="15360"/>
                    </a:lnTo>
                    <a:lnTo>
                      <a:pt x="6480" y="17760"/>
                    </a:lnTo>
                    <a:lnTo>
                      <a:pt x="7020" y="17760"/>
                    </a:lnTo>
                    <a:lnTo>
                      <a:pt x="7020" y="18240"/>
                    </a:lnTo>
                    <a:lnTo>
                      <a:pt x="7560" y="18240"/>
                    </a:lnTo>
                    <a:lnTo>
                      <a:pt x="7560" y="19200"/>
                    </a:lnTo>
                    <a:lnTo>
                      <a:pt x="8100" y="19200"/>
                    </a:lnTo>
                    <a:lnTo>
                      <a:pt x="8100" y="19680"/>
                    </a:lnTo>
                    <a:lnTo>
                      <a:pt x="8640" y="19680"/>
                    </a:lnTo>
                    <a:lnTo>
                      <a:pt x="8640" y="20640"/>
                    </a:lnTo>
                    <a:lnTo>
                      <a:pt x="7560" y="20640"/>
                    </a:lnTo>
                    <a:lnTo>
                      <a:pt x="7560" y="21120"/>
                    </a:lnTo>
                    <a:lnTo>
                      <a:pt x="6480" y="21120"/>
                    </a:lnTo>
                    <a:lnTo>
                      <a:pt x="6480" y="21600"/>
                    </a:lnTo>
                    <a:lnTo>
                      <a:pt x="5400" y="21600"/>
                    </a:lnTo>
                    <a:lnTo>
                      <a:pt x="4860" y="21120"/>
                    </a:lnTo>
                    <a:lnTo>
                      <a:pt x="2160" y="21120"/>
                    </a:lnTo>
                    <a:lnTo>
                      <a:pt x="2160" y="19680"/>
                    </a:lnTo>
                    <a:lnTo>
                      <a:pt x="1620" y="19680"/>
                    </a:lnTo>
                    <a:lnTo>
                      <a:pt x="1620" y="19200"/>
                    </a:lnTo>
                    <a:lnTo>
                      <a:pt x="2160" y="19200"/>
                    </a:lnTo>
                    <a:lnTo>
                      <a:pt x="2160" y="17760"/>
                    </a:lnTo>
                    <a:lnTo>
                      <a:pt x="1620" y="17760"/>
                    </a:lnTo>
                    <a:lnTo>
                      <a:pt x="1620" y="15360"/>
                    </a:lnTo>
                    <a:lnTo>
                      <a:pt x="1080" y="15360"/>
                    </a:lnTo>
                    <a:lnTo>
                      <a:pt x="1080" y="14880"/>
                    </a:lnTo>
                    <a:lnTo>
                      <a:pt x="1620" y="14880"/>
                    </a:lnTo>
                    <a:lnTo>
                      <a:pt x="1620" y="13440"/>
                    </a:lnTo>
                    <a:lnTo>
                      <a:pt x="1080" y="13440"/>
                    </a:lnTo>
                    <a:lnTo>
                      <a:pt x="1080" y="12960"/>
                    </a:lnTo>
                    <a:lnTo>
                      <a:pt x="540" y="12960"/>
                    </a:lnTo>
                    <a:lnTo>
                      <a:pt x="540" y="12000"/>
                    </a:lnTo>
                    <a:lnTo>
                      <a:pt x="0" y="11520"/>
                    </a:lnTo>
                    <a:lnTo>
                      <a:pt x="0" y="11040"/>
                    </a:lnTo>
                    <a:lnTo>
                      <a:pt x="540" y="11040"/>
                    </a:lnTo>
                    <a:lnTo>
                      <a:pt x="0" y="11040"/>
                    </a:lnTo>
                    <a:lnTo>
                      <a:pt x="0" y="10560"/>
                    </a:lnTo>
                    <a:lnTo>
                      <a:pt x="540" y="10560"/>
                    </a:lnTo>
                    <a:lnTo>
                      <a:pt x="540" y="10080"/>
                    </a:lnTo>
                    <a:lnTo>
                      <a:pt x="1080" y="10080"/>
                    </a:lnTo>
                    <a:lnTo>
                      <a:pt x="1080" y="9600"/>
                    </a:lnTo>
                    <a:lnTo>
                      <a:pt x="1620" y="9600"/>
                    </a:lnTo>
                    <a:lnTo>
                      <a:pt x="1620" y="8160"/>
                    </a:lnTo>
                    <a:lnTo>
                      <a:pt x="2160" y="8160"/>
                    </a:lnTo>
                    <a:lnTo>
                      <a:pt x="2160" y="6720"/>
                    </a:lnTo>
                    <a:lnTo>
                      <a:pt x="3240" y="6720"/>
                    </a:lnTo>
                    <a:lnTo>
                      <a:pt x="3780" y="5280"/>
                    </a:lnTo>
                    <a:lnTo>
                      <a:pt x="6480" y="5280"/>
                    </a:lnTo>
                    <a:lnTo>
                      <a:pt x="7020" y="5760"/>
                    </a:lnTo>
                    <a:lnTo>
                      <a:pt x="7020" y="6240"/>
                    </a:lnTo>
                    <a:lnTo>
                      <a:pt x="7560" y="6240"/>
                    </a:lnTo>
                    <a:lnTo>
                      <a:pt x="7560" y="6720"/>
                    </a:lnTo>
                    <a:lnTo>
                      <a:pt x="8100" y="6720"/>
                    </a:lnTo>
                    <a:lnTo>
                      <a:pt x="8100" y="7200"/>
                    </a:lnTo>
                    <a:lnTo>
                      <a:pt x="8640" y="7200"/>
                    </a:lnTo>
                    <a:lnTo>
                      <a:pt x="8640" y="7680"/>
                    </a:lnTo>
                    <a:lnTo>
                      <a:pt x="10260" y="7680"/>
                    </a:lnTo>
                    <a:lnTo>
                      <a:pt x="10260" y="8160"/>
                    </a:lnTo>
                    <a:lnTo>
                      <a:pt x="10260" y="7680"/>
                    </a:lnTo>
                    <a:lnTo>
                      <a:pt x="11340" y="7680"/>
                    </a:lnTo>
                    <a:lnTo>
                      <a:pt x="11340" y="7200"/>
                    </a:lnTo>
                    <a:lnTo>
                      <a:pt x="10800" y="6720"/>
                    </a:lnTo>
                    <a:lnTo>
                      <a:pt x="10800" y="5760"/>
                    </a:lnTo>
                    <a:lnTo>
                      <a:pt x="9720" y="5760"/>
                    </a:lnTo>
                    <a:lnTo>
                      <a:pt x="9180" y="4800"/>
                    </a:lnTo>
                    <a:lnTo>
                      <a:pt x="8640" y="5280"/>
                    </a:lnTo>
                    <a:lnTo>
                      <a:pt x="8100" y="4320"/>
                    </a:lnTo>
                    <a:lnTo>
                      <a:pt x="7560" y="4320"/>
                    </a:lnTo>
                    <a:lnTo>
                      <a:pt x="7560" y="3840"/>
                    </a:lnTo>
                    <a:lnTo>
                      <a:pt x="8640" y="3840"/>
                    </a:lnTo>
                    <a:lnTo>
                      <a:pt x="9180" y="3360"/>
                    </a:lnTo>
                    <a:lnTo>
                      <a:pt x="10260" y="3360"/>
                    </a:lnTo>
                    <a:lnTo>
                      <a:pt x="10800" y="3840"/>
                    </a:lnTo>
                    <a:lnTo>
                      <a:pt x="12420" y="3840"/>
                    </a:lnTo>
                    <a:lnTo>
                      <a:pt x="12960" y="3360"/>
                    </a:lnTo>
                    <a:lnTo>
                      <a:pt x="13500" y="3360"/>
                    </a:lnTo>
                    <a:lnTo>
                      <a:pt x="14040" y="2880"/>
                    </a:lnTo>
                    <a:lnTo>
                      <a:pt x="13500" y="1440"/>
                    </a:lnTo>
                    <a:lnTo>
                      <a:pt x="13500" y="480"/>
                    </a:lnTo>
                    <a:lnTo>
                      <a:pt x="14040" y="480"/>
                    </a:lnTo>
                    <a:lnTo>
                      <a:pt x="14040" y="0"/>
                    </a:lnTo>
                    <a:lnTo>
                      <a:pt x="1458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Shape 463"/>
              <p:cNvSpPr/>
              <p:nvPr/>
            </p:nvSpPr>
            <p:spPr>
              <a:xfrm>
                <a:off x="235588" y="2183123"/>
                <a:ext cx="447622" cy="212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4" y="800"/>
                    </a:moveTo>
                    <a:lnTo>
                      <a:pt x="9474" y="1600"/>
                    </a:lnTo>
                    <a:lnTo>
                      <a:pt x="9095" y="1600"/>
                    </a:lnTo>
                    <a:lnTo>
                      <a:pt x="9474" y="1600"/>
                    </a:lnTo>
                    <a:lnTo>
                      <a:pt x="9095" y="1600"/>
                    </a:lnTo>
                    <a:lnTo>
                      <a:pt x="9095" y="2400"/>
                    </a:lnTo>
                    <a:lnTo>
                      <a:pt x="11747" y="2400"/>
                    </a:lnTo>
                    <a:lnTo>
                      <a:pt x="11747" y="3200"/>
                    </a:lnTo>
                    <a:lnTo>
                      <a:pt x="12126" y="3200"/>
                    </a:lnTo>
                    <a:lnTo>
                      <a:pt x="12126" y="2400"/>
                    </a:lnTo>
                    <a:lnTo>
                      <a:pt x="14021" y="2400"/>
                    </a:lnTo>
                    <a:lnTo>
                      <a:pt x="14021" y="4000"/>
                    </a:lnTo>
                    <a:lnTo>
                      <a:pt x="15537" y="4000"/>
                    </a:lnTo>
                    <a:lnTo>
                      <a:pt x="15537" y="3200"/>
                    </a:lnTo>
                    <a:lnTo>
                      <a:pt x="15916" y="3200"/>
                    </a:lnTo>
                    <a:lnTo>
                      <a:pt x="15916" y="1600"/>
                    </a:lnTo>
                    <a:lnTo>
                      <a:pt x="16295" y="1600"/>
                    </a:lnTo>
                    <a:lnTo>
                      <a:pt x="16674" y="2400"/>
                    </a:lnTo>
                    <a:lnTo>
                      <a:pt x="17053" y="2400"/>
                    </a:lnTo>
                    <a:lnTo>
                      <a:pt x="17053" y="3200"/>
                    </a:lnTo>
                    <a:lnTo>
                      <a:pt x="17432" y="2400"/>
                    </a:lnTo>
                    <a:lnTo>
                      <a:pt x="18568" y="2400"/>
                    </a:lnTo>
                    <a:lnTo>
                      <a:pt x="18568" y="3200"/>
                    </a:lnTo>
                    <a:lnTo>
                      <a:pt x="18947" y="4000"/>
                    </a:lnTo>
                    <a:lnTo>
                      <a:pt x="18947" y="7200"/>
                    </a:lnTo>
                    <a:lnTo>
                      <a:pt x="19326" y="7200"/>
                    </a:lnTo>
                    <a:lnTo>
                      <a:pt x="19705" y="8800"/>
                    </a:lnTo>
                    <a:lnTo>
                      <a:pt x="20084" y="8000"/>
                    </a:lnTo>
                    <a:lnTo>
                      <a:pt x="20463" y="9600"/>
                    </a:lnTo>
                    <a:lnTo>
                      <a:pt x="21221" y="9600"/>
                    </a:lnTo>
                    <a:lnTo>
                      <a:pt x="21221" y="11200"/>
                    </a:lnTo>
                    <a:lnTo>
                      <a:pt x="21600" y="12000"/>
                    </a:lnTo>
                    <a:lnTo>
                      <a:pt x="21600" y="12800"/>
                    </a:lnTo>
                    <a:lnTo>
                      <a:pt x="20842" y="12800"/>
                    </a:lnTo>
                    <a:lnTo>
                      <a:pt x="20842" y="13600"/>
                    </a:lnTo>
                    <a:lnTo>
                      <a:pt x="20842" y="12800"/>
                    </a:lnTo>
                    <a:lnTo>
                      <a:pt x="19705" y="12800"/>
                    </a:lnTo>
                    <a:lnTo>
                      <a:pt x="19705" y="12000"/>
                    </a:lnTo>
                    <a:lnTo>
                      <a:pt x="19326" y="12000"/>
                    </a:lnTo>
                    <a:lnTo>
                      <a:pt x="19326" y="11200"/>
                    </a:lnTo>
                    <a:lnTo>
                      <a:pt x="18947" y="11200"/>
                    </a:lnTo>
                    <a:lnTo>
                      <a:pt x="18947" y="10400"/>
                    </a:lnTo>
                    <a:lnTo>
                      <a:pt x="18568" y="10400"/>
                    </a:lnTo>
                    <a:lnTo>
                      <a:pt x="18568" y="9600"/>
                    </a:lnTo>
                    <a:lnTo>
                      <a:pt x="18189" y="8800"/>
                    </a:lnTo>
                    <a:lnTo>
                      <a:pt x="16295" y="8800"/>
                    </a:lnTo>
                    <a:lnTo>
                      <a:pt x="15916" y="11200"/>
                    </a:lnTo>
                    <a:lnTo>
                      <a:pt x="15158" y="11200"/>
                    </a:lnTo>
                    <a:lnTo>
                      <a:pt x="15158" y="13600"/>
                    </a:lnTo>
                    <a:lnTo>
                      <a:pt x="14779" y="13600"/>
                    </a:lnTo>
                    <a:lnTo>
                      <a:pt x="14779" y="16000"/>
                    </a:lnTo>
                    <a:lnTo>
                      <a:pt x="14400" y="16000"/>
                    </a:lnTo>
                    <a:lnTo>
                      <a:pt x="14400" y="16800"/>
                    </a:lnTo>
                    <a:lnTo>
                      <a:pt x="14021" y="16800"/>
                    </a:lnTo>
                    <a:lnTo>
                      <a:pt x="14021" y="17600"/>
                    </a:lnTo>
                    <a:lnTo>
                      <a:pt x="13642" y="17600"/>
                    </a:lnTo>
                    <a:lnTo>
                      <a:pt x="13642" y="18400"/>
                    </a:lnTo>
                    <a:lnTo>
                      <a:pt x="14021" y="18400"/>
                    </a:lnTo>
                    <a:lnTo>
                      <a:pt x="13642" y="18400"/>
                    </a:lnTo>
                    <a:lnTo>
                      <a:pt x="13642" y="19200"/>
                    </a:lnTo>
                    <a:lnTo>
                      <a:pt x="14021" y="20000"/>
                    </a:lnTo>
                    <a:lnTo>
                      <a:pt x="14021" y="20800"/>
                    </a:lnTo>
                    <a:lnTo>
                      <a:pt x="13263" y="20800"/>
                    </a:lnTo>
                    <a:lnTo>
                      <a:pt x="13263" y="21600"/>
                    </a:lnTo>
                    <a:lnTo>
                      <a:pt x="13263" y="20800"/>
                    </a:lnTo>
                    <a:lnTo>
                      <a:pt x="12884" y="21600"/>
                    </a:lnTo>
                    <a:lnTo>
                      <a:pt x="12126" y="21600"/>
                    </a:lnTo>
                    <a:lnTo>
                      <a:pt x="12126" y="20800"/>
                    </a:lnTo>
                    <a:lnTo>
                      <a:pt x="11747" y="20800"/>
                    </a:lnTo>
                    <a:lnTo>
                      <a:pt x="11747" y="20000"/>
                    </a:lnTo>
                    <a:lnTo>
                      <a:pt x="11368" y="20000"/>
                    </a:lnTo>
                    <a:lnTo>
                      <a:pt x="11368" y="20800"/>
                    </a:lnTo>
                    <a:lnTo>
                      <a:pt x="10989" y="20800"/>
                    </a:lnTo>
                    <a:lnTo>
                      <a:pt x="10989" y="20000"/>
                    </a:lnTo>
                    <a:lnTo>
                      <a:pt x="10989" y="20800"/>
                    </a:lnTo>
                    <a:lnTo>
                      <a:pt x="10611" y="20000"/>
                    </a:lnTo>
                    <a:lnTo>
                      <a:pt x="9474" y="20000"/>
                    </a:lnTo>
                    <a:lnTo>
                      <a:pt x="9474" y="18400"/>
                    </a:lnTo>
                    <a:lnTo>
                      <a:pt x="8716" y="18400"/>
                    </a:lnTo>
                    <a:lnTo>
                      <a:pt x="8716" y="16800"/>
                    </a:lnTo>
                    <a:lnTo>
                      <a:pt x="8337" y="16800"/>
                    </a:lnTo>
                    <a:lnTo>
                      <a:pt x="8337" y="16000"/>
                    </a:lnTo>
                    <a:lnTo>
                      <a:pt x="8337" y="16800"/>
                    </a:lnTo>
                    <a:lnTo>
                      <a:pt x="8337" y="16000"/>
                    </a:lnTo>
                    <a:lnTo>
                      <a:pt x="7958" y="16000"/>
                    </a:lnTo>
                    <a:lnTo>
                      <a:pt x="8337" y="16000"/>
                    </a:lnTo>
                    <a:lnTo>
                      <a:pt x="7958" y="16000"/>
                    </a:lnTo>
                    <a:lnTo>
                      <a:pt x="7958" y="15200"/>
                    </a:lnTo>
                    <a:lnTo>
                      <a:pt x="9095" y="15200"/>
                    </a:lnTo>
                    <a:lnTo>
                      <a:pt x="9095" y="16800"/>
                    </a:lnTo>
                    <a:lnTo>
                      <a:pt x="10232" y="16800"/>
                    </a:lnTo>
                    <a:lnTo>
                      <a:pt x="10232" y="14400"/>
                    </a:lnTo>
                    <a:lnTo>
                      <a:pt x="9474" y="14400"/>
                    </a:lnTo>
                    <a:lnTo>
                      <a:pt x="9474" y="12000"/>
                    </a:lnTo>
                    <a:lnTo>
                      <a:pt x="9095" y="12000"/>
                    </a:lnTo>
                    <a:lnTo>
                      <a:pt x="9474" y="12000"/>
                    </a:lnTo>
                    <a:lnTo>
                      <a:pt x="9095" y="12000"/>
                    </a:lnTo>
                    <a:lnTo>
                      <a:pt x="9095" y="11200"/>
                    </a:lnTo>
                    <a:lnTo>
                      <a:pt x="8337" y="9600"/>
                    </a:lnTo>
                    <a:lnTo>
                      <a:pt x="8716" y="9600"/>
                    </a:lnTo>
                    <a:lnTo>
                      <a:pt x="8337" y="9600"/>
                    </a:lnTo>
                    <a:lnTo>
                      <a:pt x="8337" y="8800"/>
                    </a:lnTo>
                    <a:lnTo>
                      <a:pt x="7579" y="8800"/>
                    </a:lnTo>
                    <a:lnTo>
                      <a:pt x="7579" y="7200"/>
                    </a:lnTo>
                    <a:lnTo>
                      <a:pt x="7958" y="7200"/>
                    </a:lnTo>
                    <a:lnTo>
                      <a:pt x="7958" y="5600"/>
                    </a:lnTo>
                    <a:lnTo>
                      <a:pt x="7579" y="5600"/>
                    </a:lnTo>
                    <a:lnTo>
                      <a:pt x="7579" y="6400"/>
                    </a:lnTo>
                    <a:lnTo>
                      <a:pt x="7200" y="6400"/>
                    </a:lnTo>
                    <a:lnTo>
                      <a:pt x="7200" y="5600"/>
                    </a:lnTo>
                    <a:lnTo>
                      <a:pt x="6442" y="5600"/>
                    </a:lnTo>
                    <a:lnTo>
                      <a:pt x="6063" y="6400"/>
                    </a:lnTo>
                    <a:lnTo>
                      <a:pt x="5684" y="6400"/>
                    </a:lnTo>
                    <a:lnTo>
                      <a:pt x="5684" y="7200"/>
                    </a:lnTo>
                    <a:lnTo>
                      <a:pt x="5305" y="7200"/>
                    </a:lnTo>
                    <a:lnTo>
                      <a:pt x="5305" y="8000"/>
                    </a:lnTo>
                    <a:lnTo>
                      <a:pt x="4926" y="8000"/>
                    </a:lnTo>
                    <a:lnTo>
                      <a:pt x="4926" y="8800"/>
                    </a:lnTo>
                    <a:lnTo>
                      <a:pt x="4926" y="8000"/>
                    </a:lnTo>
                    <a:lnTo>
                      <a:pt x="4547" y="8800"/>
                    </a:lnTo>
                    <a:lnTo>
                      <a:pt x="4547" y="8000"/>
                    </a:lnTo>
                    <a:lnTo>
                      <a:pt x="3411" y="8000"/>
                    </a:lnTo>
                    <a:lnTo>
                      <a:pt x="3411" y="8800"/>
                    </a:lnTo>
                    <a:lnTo>
                      <a:pt x="3032" y="8800"/>
                    </a:lnTo>
                    <a:lnTo>
                      <a:pt x="3032" y="9600"/>
                    </a:lnTo>
                    <a:lnTo>
                      <a:pt x="2653" y="9600"/>
                    </a:lnTo>
                    <a:lnTo>
                      <a:pt x="2653" y="10400"/>
                    </a:lnTo>
                    <a:lnTo>
                      <a:pt x="1895" y="10400"/>
                    </a:lnTo>
                    <a:lnTo>
                      <a:pt x="1895" y="9600"/>
                    </a:lnTo>
                    <a:lnTo>
                      <a:pt x="1137" y="9600"/>
                    </a:lnTo>
                    <a:lnTo>
                      <a:pt x="1137" y="8800"/>
                    </a:lnTo>
                    <a:lnTo>
                      <a:pt x="1137" y="9600"/>
                    </a:lnTo>
                    <a:lnTo>
                      <a:pt x="758" y="9600"/>
                    </a:lnTo>
                    <a:lnTo>
                      <a:pt x="758" y="8000"/>
                    </a:lnTo>
                    <a:lnTo>
                      <a:pt x="379" y="8000"/>
                    </a:lnTo>
                    <a:lnTo>
                      <a:pt x="758" y="8000"/>
                    </a:lnTo>
                    <a:lnTo>
                      <a:pt x="379" y="7200"/>
                    </a:lnTo>
                    <a:lnTo>
                      <a:pt x="379" y="5600"/>
                    </a:lnTo>
                    <a:lnTo>
                      <a:pt x="0" y="5600"/>
                    </a:lnTo>
                    <a:lnTo>
                      <a:pt x="0" y="4800"/>
                    </a:lnTo>
                    <a:lnTo>
                      <a:pt x="379" y="4800"/>
                    </a:lnTo>
                    <a:lnTo>
                      <a:pt x="758" y="4000"/>
                    </a:lnTo>
                    <a:lnTo>
                      <a:pt x="1137" y="4000"/>
                    </a:lnTo>
                    <a:lnTo>
                      <a:pt x="1137" y="3200"/>
                    </a:lnTo>
                    <a:lnTo>
                      <a:pt x="1895" y="3200"/>
                    </a:lnTo>
                    <a:lnTo>
                      <a:pt x="1895" y="2400"/>
                    </a:lnTo>
                    <a:lnTo>
                      <a:pt x="3032" y="2400"/>
                    </a:lnTo>
                    <a:lnTo>
                      <a:pt x="3032" y="1600"/>
                    </a:lnTo>
                    <a:lnTo>
                      <a:pt x="3032" y="2400"/>
                    </a:lnTo>
                    <a:lnTo>
                      <a:pt x="3411" y="2400"/>
                    </a:lnTo>
                    <a:lnTo>
                      <a:pt x="3411" y="1600"/>
                    </a:lnTo>
                    <a:lnTo>
                      <a:pt x="3411" y="2400"/>
                    </a:lnTo>
                    <a:lnTo>
                      <a:pt x="3789" y="2400"/>
                    </a:lnTo>
                    <a:lnTo>
                      <a:pt x="3789" y="3200"/>
                    </a:lnTo>
                    <a:lnTo>
                      <a:pt x="4168" y="3200"/>
                    </a:lnTo>
                    <a:lnTo>
                      <a:pt x="4168" y="800"/>
                    </a:lnTo>
                    <a:lnTo>
                      <a:pt x="4926" y="800"/>
                    </a:lnTo>
                    <a:lnTo>
                      <a:pt x="5305" y="1600"/>
                    </a:lnTo>
                    <a:lnTo>
                      <a:pt x="5305" y="800"/>
                    </a:lnTo>
                    <a:lnTo>
                      <a:pt x="5305" y="1600"/>
                    </a:lnTo>
                    <a:lnTo>
                      <a:pt x="6442" y="1600"/>
                    </a:lnTo>
                    <a:lnTo>
                      <a:pt x="6442" y="2400"/>
                    </a:lnTo>
                    <a:lnTo>
                      <a:pt x="6821" y="2400"/>
                    </a:lnTo>
                    <a:lnTo>
                      <a:pt x="7200" y="1600"/>
                    </a:lnTo>
                    <a:lnTo>
                      <a:pt x="7579" y="1600"/>
                    </a:lnTo>
                    <a:lnTo>
                      <a:pt x="7579" y="2400"/>
                    </a:lnTo>
                    <a:lnTo>
                      <a:pt x="8337" y="2400"/>
                    </a:lnTo>
                    <a:lnTo>
                      <a:pt x="8337" y="1600"/>
                    </a:lnTo>
                    <a:lnTo>
                      <a:pt x="8716" y="1600"/>
                    </a:lnTo>
                    <a:lnTo>
                      <a:pt x="9095" y="800"/>
                    </a:lnTo>
                    <a:lnTo>
                      <a:pt x="9474" y="800"/>
                    </a:lnTo>
                    <a:lnTo>
                      <a:pt x="9474" y="0"/>
                    </a:lnTo>
                    <a:lnTo>
                      <a:pt x="9853" y="0"/>
                    </a:lnTo>
                    <a:lnTo>
                      <a:pt x="9474" y="0"/>
                    </a:lnTo>
                    <a:lnTo>
                      <a:pt x="9474" y="80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64"/>
              <p:cNvSpPr/>
              <p:nvPr/>
            </p:nvSpPr>
            <p:spPr>
              <a:xfrm>
                <a:off x="47117" y="2041770"/>
                <a:ext cx="259151" cy="345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491"/>
                    </a:moveTo>
                    <a:lnTo>
                      <a:pt x="15055" y="491"/>
                    </a:lnTo>
                    <a:lnTo>
                      <a:pt x="15055" y="1473"/>
                    </a:lnTo>
                    <a:lnTo>
                      <a:pt x="15709" y="1473"/>
                    </a:lnTo>
                    <a:lnTo>
                      <a:pt x="15709" y="2455"/>
                    </a:lnTo>
                    <a:lnTo>
                      <a:pt x="15055" y="2455"/>
                    </a:lnTo>
                    <a:lnTo>
                      <a:pt x="15709" y="2455"/>
                    </a:lnTo>
                    <a:lnTo>
                      <a:pt x="15055" y="2455"/>
                    </a:lnTo>
                    <a:lnTo>
                      <a:pt x="15055" y="3927"/>
                    </a:lnTo>
                    <a:lnTo>
                      <a:pt x="15709" y="3927"/>
                    </a:lnTo>
                    <a:lnTo>
                      <a:pt x="15709" y="3436"/>
                    </a:lnTo>
                    <a:lnTo>
                      <a:pt x="17018" y="3436"/>
                    </a:lnTo>
                    <a:lnTo>
                      <a:pt x="17018" y="2945"/>
                    </a:lnTo>
                    <a:lnTo>
                      <a:pt x="17673" y="3436"/>
                    </a:lnTo>
                    <a:lnTo>
                      <a:pt x="17018" y="3436"/>
                    </a:lnTo>
                    <a:lnTo>
                      <a:pt x="17018" y="3927"/>
                    </a:lnTo>
                    <a:lnTo>
                      <a:pt x="16364" y="3927"/>
                    </a:lnTo>
                    <a:lnTo>
                      <a:pt x="16364" y="4418"/>
                    </a:lnTo>
                    <a:lnTo>
                      <a:pt x="17018" y="4418"/>
                    </a:lnTo>
                    <a:lnTo>
                      <a:pt x="17018" y="4909"/>
                    </a:lnTo>
                    <a:lnTo>
                      <a:pt x="16364" y="4909"/>
                    </a:lnTo>
                    <a:lnTo>
                      <a:pt x="17018" y="5400"/>
                    </a:lnTo>
                    <a:lnTo>
                      <a:pt x="17018" y="4909"/>
                    </a:lnTo>
                    <a:lnTo>
                      <a:pt x="18982" y="4909"/>
                    </a:lnTo>
                    <a:lnTo>
                      <a:pt x="18982" y="5400"/>
                    </a:lnTo>
                    <a:lnTo>
                      <a:pt x="18327" y="5400"/>
                    </a:lnTo>
                    <a:lnTo>
                      <a:pt x="18327" y="5891"/>
                    </a:lnTo>
                    <a:lnTo>
                      <a:pt x="17673" y="5891"/>
                    </a:lnTo>
                    <a:lnTo>
                      <a:pt x="18327" y="5891"/>
                    </a:lnTo>
                    <a:lnTo>
                      <a:pt x="18327" y="6382"/>
                    </a:lnTo>
                    <a:lnTo>
                      <a:pt x="19636" y="6382"/>
                    </a:lnTo>
                    <a:lnTo>
                      <a:pt x="19636" y="5891"/>
                    </a:lnTo>
                    <a:lnTo>
                      <a:pt x="20291" y="5891"/>
                    </a:lnTo>
                    <a:lnTo>
                      <a:pt x="20945" y="5400"/>
                    </a:lnTo>
                    <a:lnTo>
                      <a:pt x="21600" y="5400"/>
                    </a:lnTo>
                    <a:lnTo>
                      <a:pt x="21600" y="8836"/>
                    </a:lnTo>
                    <a:lnTo>
                      <a:pt x="20945" y="9327"/>
                    </a:lnTo>
                    <a:lnTo>
                      <a:pt x="20945" y="10309"/>
                    </a:lnTo>
                    <a:lnTo>
                      <a:pt x="18982" y="10309"/>
                    </a:lnTo>
                    <a:lnTo>
                      <a:pt x="18982" y="10800"/>
                    </a:lnTo>
                    <a:lnTo>
                      <a:pt x="17673" y="10800"/>
                    </a:lnTo>
                    <a:lnTo>
                      <a:pt x="17673" y="11291"/>
                    </a:lnTo>
                    <a:lnTo>
                      <a:pt x="17018" y="11291"/>
                    </a:lnTo>
                    <a:lnTo>
                      <a:pt x="16364" y="11782"/>
                    </a:lnTo>
                    <a:lnTo>
                      <a:pt x="15709" y="11782"/>
                    </a:lnTo>
                    <a:lnTo>
                      <a:pt x="15709" y="12273"/>
                    </a:lnTo>
                    <a:lnTo>
                      <a:pt x="16364" y="12273"/>
                    </a:lnTo>
                    <a:lnTo>
                      <a:pt x="16364" y="13255"/>
                    </a:lnTo>
                    <a:lnTo>
                      <a:pt x="17018" y="13745"/>
                    </a:lnTo>
                    <a:lnTo>
                      <a:pt x="16364" y="13745"/>
                    </a:lnTo>
                    <a:lnTo>
                      <a:pt x="17018" y="13745"/>
                    </a:lnTo>
                    <a:lnTo>
                      <a:pt x="17018" y="14727"/>
                    </a:lnTo>
                    <a:lnTo>
                      <a:pt x="16364" y="14727"/>
                    </a:lnTo>
                    <a:lnTo>
                      <a:pt x="15709" y="15218"/>
                    </a:lnTo>
                    <a:lnTo>
                      <a:pt x="13745" y="15218"/>
                    </a:lnTo>
                    <a:lnTo>
                      <a:pt x="13091" y="15709"/>
                    </a:lnTo>
                    <a:lnTo>
                      <a:pt x="13091" y="16200"/>
                    </a:lnTo>
                    <a:lnTo>
                      <a:pt x="13745" y="16200"/>
                    </a:lnTo>
                    <a:lnTo>
                      <a:pt x="13745" y="16691"/>
                    </a:lnTo>
                    <a:lnTo>
                      <a:pt x="15055" y="16691"/>
                    </a:lnTo>
                    <a:lnTo>
                      <a:pt x="15055" y="16200"/>
                    </a:lnTo>
                    <a:lnTo>
                      <a:pt x="15055" y="17673"/>
                    </a:lnTo>
                    <a:lnTo>
                      <a:pt x="15709" y="17673"/>
                    </a:lnTo>
                    <a:lnTo>
                      <a:pt x="15709" y="18655"/>
                    </a:lnTo>
                    <a:lnTo>
                      <a:pt x="14400" y="18655"/>
                    </a:lnTo>
                    <a:lnTo>
                      <a:pt x="14400" y="19145"/>
                    </a:lnTo>
                    <a:lnTo>
                      <a:pt x="13745" y="19145"/>
                    </a:lnTo>
                    <a:lnTo>
                      <a:pt x="13745" y="19636"/>
                    </a:lnTo>
                    <a:lnTo>
                      <a:pt x="13091" y="19636"/>
                    </a:lnTo>
                    <a:lnTo>
                      <a:pt x="13745" y="20127"/>
                    </a:lnTo>
                    <a:lnTo>
                      <a:pt x="12436" y="20127"/>
                    </a:lnTo>
                    <a:lnTo>
                      <a:pt x="12436" y="20618"/>
                    </a:lnTo>
                    <a:lnTo>
                      <a:pt x="13091" y="20618"/>
                    </a:lnTo>
                    <a:lnTo>
                      <a:pt x="12436" y="20618"/>
                    </a:lnTo>
                    <a:lnTo>
                      <a:pt x="12436" y="21109"/>
                    </a:lnTo>
                    <a:lnTo>
                      <a:pt x="11782" y="21109"/>
                    </a:lnTo>
                    <a:lnTo>
                      <a:pt x="11782" y="21600"/>
                    </a:lnTo>
                    <a:lnTo>
                      <a:pt x="11782" y="21109"/>
                    </a:lnTo>
                    <a:lnTo>
                      <a:pt x="11127" y="21109"/>
                    </a:lnTo>
                    <a:lnTo>
                      <a:pt x="11127" y="21600"/>
                    </a:lnTo>
                    <a:lnTo>
                      <a:pt x="11127" y="20618"/>
                    </a:lnTo>
                    <a:lnTo>
                      <a:pt x="11782" y="20618"/>
                    </a:lnTo>
                    <a:lnTo>
                      <a:pt x="11782" y="20127"/>
                    </a:lnTo>
                    <a:lnTo>
                      <a:pt x="11127" y="20127"/>
                    </a:lnTo>
                    <a:lnTo>
                      <a:pt x="11782" y="20127"/>
                    </a:lnTo>
                    <a:lnTo>
                      <a:pt x="11127" y="19636"/>
                    </a:lnTo>
                    <a:lnTo>
                      <a:pt x="11127" y="20127"/>
                    </a:lnTo>
                    <a:lnTo>
                      <a:pt x="10473" y="20127"/>
                    </a:lnTo>
                    <a:lnTo>
                      <a:pt x="10473" y="19145"/>
                    </a:lnTo>
                    <a:lnTo>
                      <a:pt x="9818" y="19145"/>
                    </a:lnTo>
                    <a:lnTo>
                      <a:pt x="10473" y="19145"/>
                    </a:lnTo>
                    <a:lnTo>
                      <a:pt x="9818" y="19145"/>
                    </a:lnTo>
                    <a:lnTo>
                      <a:pt x="9818" y="18655"/>
                    </a:lnTo>
                    <a:lnTo>
                      <a:pt x="10473" y="18655"/>
                    </a:lnTo>
                    <a:lnTo>
                      <a:pt x="9818" y="18655"/>
                    </a:lnTo>
                    <a:lnTo>
                      <a:pt x="9818" y="18164"/>
                    </a:lnTo>
                    <a:lnTo>
                      <a:pt x="9164" y="18164"/>
                    </a:lnTo>
                    <a:lnTo>
                      <a:pt x="9818" y="18164"/>
                    </a:lnTo>
                    <a:lnTo>
                      <a:pt x="9818" y="17673"/>
                    </a:lnTo>
                    <a:lnTo>
                      <a:pt x="10473" y="17673"/>
                    </a:lnTo>
                    <a:lnTo>
                      <a:pt x="10473" y="17182"/>
                    </a:lnTo>
                    <a:lnTo>
                      <a:pt x="9818" y="17182"/>
                    </a:lnTo>
                    <a:lnTo>
                      <a:pt x="9818" y="16691"/>
                    </a:lnTo>
                    <a:lnTo>
                      <a:pt x="7855" y="16691"/>
                    </a:lnTo>
                    <a:lnTo>
                      <a:pt x="7855" y="15709"/>
                    </a:lnTo>
                    <a:lnTo>
                      <a:pt x="7200" y="15709"/>
                    </a:lnTo>
                    <a:lnTo>
                      <a:pt x="7200" y="15218"/>
                    </a:lnTo>
                    <a:lnTo>
                      <a:pt x="6545" y="15218"/>
                    </a:lnTo>
                    <a:lnTo>
                      <a:pt x="6545" y="15709"/>
                    </a:lnTo>
                    <a:lnTo>
                      <a:pt x="5891" y="15218"/>
                    </a:lnTo>
                    <a:lnTo>
                      <a:pt x="5891" y="15709"/>
                    </a:lnTo>
                    <a:lnTo>
                      <a:pt x="5236" y="15709"/>
                    </a:lnTo>
                    <a:lnTo>
                      <a:pt x="5236" y="15218"/>
                    </a:lnTo>
                    <a:lnTo>
                      <a:pt x="4582" y="15218"/>
                    </a:lnTo>
                    <a:lnTo>
                      <a:pt x="4582" y="14727"/>
                    </a:lnTo>
                    <a:lnTo>
                      <a:pt x="3927" y="14727"/>
                    </a:lnTo>
                    <a:lnTo>
                      <a:pt x="3927" y="14236"/>
                    </a:lnTo>
                    <a:lnTo>
                      <a:pt x="3273" y="14236"/>
                    </a:lnTo>
                    <a:lnTo>
                      <a:pt x="3273" y="13745"/>
                    </a:lnTo>
                    <a:lnTo>
                      <a:pt x="3927" y="13745"/>
                    </a:lnTo>
                    <a:lnTo>
                      <a:pt x="3927" y="13255"/>
                    </a:lnTo>
                    <a:lnTo>
                      <a:pt x="5891" y="13255"/>
                    </a:lnTo>
                    <a:lnTo>
                      <a:pt x="5891" y="12764"/>
                    </a:lnTo>
                    <a:lnTo>
                      <a:pt x="4582" y="12764"/>
                    </a:lnTo>
                    <a:lnTo>
                      <a:pt x="4582" y="12273"/>
                    </a:lnTo>
                    <a:lnTo>
                      <a:pt x="4582" y="12764"/>
                    </a:lnTo>
                    <a:lnTo>
                      <a:pt x="5236" y="12273"/>
                    </a:lnTo>
                    <a:lnTo>
                      <a:pt x="5236" y="11782"/>
                    </a:lnTo>
                    <a:lnTo>
                      <a:pt x="4582" y="11782"/>
                    </a:lnTo>
                    <a:lnTo>
                      <a:pt x="5236" y="11782"/>
                    </a:lnTo>
                    <a:lnTo>
                      <a:pt x="5236" y="11291"/>
                    </a:lnTo>
                    <a:lnTo>
                      <a:pt x="4582" y="11291"/>
                    </a:lnTo>
                    <a:lnTo>
                      <a:pt x="4582" y="11782"/>
                    </a:lnTo>
                    <a:lnTo>
                      <a:pt x="3927" y="11782"/>
                    </a:lnTo>
                    <a:lnTo>
                      <a:pt x="3927" y="11291"/>
                    </a:lnTo>
                    <a:lnTo>
                      <a:pt x="3273" y="11291"/>
                    </a:lnTo>
                    <a:lnTo>
                      <a:pt x="3273" y="11782"/>
                    </a:lnTo>
                    <a:lnTo>
                      <a:pt x="2618" y="11782"/>
                    </a:lnTo>
                    <a:lnTo>
                      <a:pt x="3273" y="11782"/>
                    </a:lnTo>
                    <a:lnTo>
                      <a:pt x="3273" y="12273"/>
                    </a:lnTo>
                    <a:lnTo>
                      <a:pt x="3273" y="11782"/>
                    </a:lnTo>
                    <a:lnTo>
                      <a:pt x="3273" y="12273"/>
                    </a:lnTo>
                    <a:lnTo>
                      <a:pt x="2618" y="12273"/>
                    </a:lnTo>
                    <a:lnTo>
                      <a:pt x="2618" y="12764"/>
                    </a:lnTo>
                    <a:lnTo>
                      <a:pt x="3273" y="12764"/>
                    </a:lnTo>
                    <a:lnTo>
                      <a:pt x="1964" y="12764"/>
                    </a:lnTo>
                    <a:lnTo>
                      <a:pt x="1964" y="12273"/>
                    </a:lnTo>
                    <a:lnTo>
                      <a:pt x="2618" y="12273"/>
                    </a:lnTo>
                    <a:lnTo>
                      <a:pt x="2618" y="11782"/>
                    </a:lnTo>
                    <a:lnTo>
                      <a:pt x="1309" y="11782"/>
                    </a:lnTo>
                    <a:lnTo>
                      <a:pt x="1309" y="11291"/>
                    </a:lnTo>
                    <a:lnTo>
                      <a:pt x="1964" y="11291"/>
                    </a:lnTo>
                    <a:lnTo>
                      <a:pt x="1964" y="10800"/>
                    </a:lnTo>
                    <a:lnTo>
                      <a:pt x="2618" y="10800"/>
                    </a:lnTo>
                    <a:lnTo>
                      <a:pt x="2618" y="10309"/>
                    </a:lnTo>
                    <a:lnTo>
                      <a:pt x="1964" y="10309"/>
                    </a:lnTo>
                    <a:lnTo>
                      <a:pt x="1309" y="10800"/>
                    </a:lnTo>
                    <a:lnTo>
                      <a:pt x="1964" y="10800"/>
                    </a:lnTo>
                    <a:lnTo>
                      <a:pt x="1309" y="10800"/>
                    </a:lnTo>
                    <a:lnTo>
                      <a:pt x="1309" y="11291"/>
                    </a:lnTo>
                    <a:lnTo>
                      <a:pt x="1309" y="10800"/>
                    </a:lnTo>
                    <a:lnTo>
                      <a:pt x="1309" y="11291"/>
                    </a:lnTo>
                    <a:lnTo>
                      <a:pt x="1309" y="10800"/>
                    </a:lnTo>
                    <a:lnTo>
                      <a:pt x="0" y="10800"/>
                    </a:lnTo>
                    <a:lnTo>
                      <a:pt x="0" y="10309"/>
                    </a:lnTo>
                    <a:lnTo>
                      <a:pt x="655" y="10309"/>
                    </a:lnTo>
                    <a:lnTo>
                      <a:pt x="655" y="9818"/>
                    </a:lnTo>
                    <a:lnTo>
                      <a:pt x="1309" y="9818"/>
                    </a:lnTo>
                    <a:lnTo>
                      <a:pt x="1309" y="9327"/>
                    </a:lnTo>
                    <a:lnTo>
                      <a:pt x="1964" y="8836"/>
                    </a:lnTo>
                    <a:lnTo>
                      <a:pt x="1964" y="7364"/>
                    </a:lnTo>
                    <a:lnTo>
                      <a:pt x="2618" y="6873"/>
                    </a:lnTo>
                    <a:lnTo>
                      <a:pt x="2618" y="5891"/>
                    </a:lnTo>
                    <a:lnTo>
                      <a:pt x="3273" y="5891"/>
                    </a:lnTo>
                    <a:lnTo>
                      <a:pt x="3273" y="5400"/>
                    </a:lnTo>
                    <a:lnTo>
                      <a:pt x="3927" y="5400"/>
                    </a:lnTo>
                    <a:lnTo>
                      <a:pt x="3927" y="5891"/>
                    </a:lnTo>
                    <a:lnTo>
                      <a:pt x="3927" y="5400"/>
                    </a:lnTo>
                    <a:lnTo>
                      <a:pt x="4582" y="4909"/>
                    </a:lnTo>
                    <a:lnTo>
                      <a:pt x="3927" y="4909"/>
                    </a:lnTo>
                    <a:lnTo>
                      <a:pt x="3927" y="3436"/>
                    </a:lnTo>
                    <a:lnTo>
                      <a:pt x="4582" y="3436"/>
                    </a:lnTo>
                    <a:lnTo>
                      <a:pt x="4582" y="1964"/>
                    </a:lnTo>
                    <a:lnTo>
                      <a:pt x="5236" y="1964"/>
                    </a:lnTo>
                    <a:lnTo>
                      <a:pt x="5236" y="1473"/>
                    </a:lnTo>
                    <a:lnTo>
                      <a:pt x="5891" y="1473"/>
                    </a:lnTo>
                    <a:lnTo>
                      <a:pt x="5891" y="491"/>
                    </a:lnTo>
                    <a:lnTo>
                      <a:pt x="6545" y="491"/>
                    </a:lnTo>
                    <a:lnTo>
                      <a:pt x="6545" y="982"/>
                    </a:lnTo>
                    <a:lnTo>
                      <a:pt x="7200" y="982"/>
                    </a:lnTo>
                    <a:lnTo>
                      <a:pt x="7200" y="1473"/>
                    </a:lnTo>
                    <a:lnTo>
                      <a:pt x="7855" y="1473"/>
                    </a:lnTo>
                    <a:lnTo>
                      <a:pt x="7855" y="1964"/>
                    </a:lnTo>
                    <a:lnTo>
                      <a:pt x="7855" y="982"/>
                    </a:lnTo>
                    <a:lnTo>
                      <a:pt x="9164" y="982"/>
                    </a:lnTo>
                    <a:lnTo>
                      <a:pt x="9164" y="491"/>
                    </a:lnTo>
                    <a:lnTo>
                      <a:pt x="9818" y="0"/>
                    </a:lnTo>
                    <a:lnTo>
                      <a:pt x="9818" y="491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65"/>
              <p:cNvSpPr/>
              <p:nvPr/>
            </p:nvSpPr>
            <p:spPr>
              <a:xfrm>
                <a:off x="7852" y="2206683"/>
                <a:ext cx="518299" cy="486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6" y="0"/>
                    </a:moveTo>
                    <a:lnTo>
                      <a:pt x="1636" y="348"/>
                    </a:lnTo>
                    <a:lnTo>
                      <a:pt x="2291" y="348"/>
                    </a:lnTo>
                    <a:lnTo>
                      <a:pt x="2291" y="697"/>
                    </a:lnTo>
                    <a:lnTo>
                      <a:pt x="2291" y="348"/>
                    </a:lnTo>
                    <a:lnTo>
                      <a:pt x="2291" y="697"/>
                    </a:lnTo>
                    <a:lnTo>
                      <a:pt x="2291" y="348"/>
                    </a:lnTo>
                    <a:lnTo>
                      <a:pt x="2618" y="348"/>
                    </a:lnTo>
                    <a:lnTo>
                      <a:pt x="2291" y="348"/>
                    </a:lnTo>
                    <a:lnTo>
                      <a:pt x="2618" y="0"/>
                    </a:lnTo>
                    <a:lnTo>
                      <a:pt x="2945" y="0"/>
                    </a:lnTo>
                    <a:lnTo>
                      <a:pt x="2945" y="348"/>
                    </a:lnTo>
                    <a:lnTo>
                      <a:pt x="2618" y="348"/>
                    </a:lnTo>
                    <a:lnTo>
                      <a:pt x="2618" y="697"/>
                    </a:lnTo>
                    <a:lnTo>
                      <a:pt x="2291" y="697"/>
                    </a:lnTo>
                    <a:lnTo>
                      <a:pt x="2291" y="1045"/>
                    </a:lnTo>
                    <a:lnTo>
                      <a:pt x="1964" y="1045"/>
                    </a:lnTo>
                    <a:lnTo>
                      <a:pt x="2945" y="1045"/>
                    </a:lnTo>
                    <a:lnTo>
                      <a:pt x="2945" y="1394"/>
                    </a:lnTo>
                    <a:lnTo>
                      <a:pt x="2618" y="1394"/>
                    </a:lnTo>
                    <a:lnTo>
                      <a:pt x="2618" y="1742"/>
                    </a:lnTo>
                    <a:lnTo>
                      <a:pt x="2945" y="1742"/>
                    </a:lnTo>
                    <a:lnTo>
                      <a:pt x="2945" y="1394"/>
                    </a:lnTo>
                    <a:lnTo>
                      <a:pt x="3273" y="1394"/>
                    </a:lnTo>
                    <a:lnTo>
                      <a:pt x="3273" y="1045"/>
                    </a:lnTo>
                    <a:lnTo>
                      <a:pt x="3273" y="1394"/>
                    </a:lnTo>
                    <a:lnTo>
                      <a:pt x="3273" y="1045"/>
                    </a:lnTo>
                    <a:lnTo>
                      <a:pt x="2945" y="1045"/>
                    </a:lnTo>
                    <a:lnTo>
                      <a:pt x="3273" y="1045"/>
                    </a:lnTo>
                    <a:lnTo>
                      <a:pt x="3273" y="697"/>
                    </a:lnTo>
                    <a:lnTo>
                      <a:pt x="3600" y="697"/>
                    </a:lnTo>
                    <a:lnTo>
                      <a:pt x="3600" y="1045"/>
                    </a:lnTo>
                    <a:lnTo>
                      <a:pt x="3927" y="1045"/>
                    </a:lnTo>
                    <a:lnTo>
                      <a:pt x="3927" y="697"/>
                    </a:lnTo>
                    <a:lnTo>
                      <a:pt x="4255" y="697"/>
                    </a:lnTo>
                    <a:lnTo>
                      <a:pt x="4255" y="1045"/>
                    </a:lnTo>
                    <a:lnTo>
                      <a:pt x="3927" y="1045"/>
                    </a:lnTo>
                    <a:lnTo>
                      <a:pt x="4255" y="1045"/>
                    </a:lnTo>
                    <a:lnTo>
                      <a:pt x="4255" y="1394"/>
                    </a:lnTo>
                    <a:lnTo>
                      <a:pt x="3927" y="1742"/>
                    </a:lnTo>
                    <a:lnTo>
                      <a:pt x="3927" y="1394"/>
                    </a:lnTo>
                    <a:lnTo>
                      <a:pt x="3927" y="1742"/>
                    </a:lnTo>
                    <a:lnTo>
                      <a:pt x="3600" y="1742"/>
                    </a:lnTo>
                    <a:lnTo>
                      <a:pt x="4582" y="1742"/>
                    </a:lnTo>
                    <a:lnTo>
                      <a:pt x="4582" y="2090"/>
                    </a:lnTo>
                    <a:lnTo>
                      <a:pt x="3600" y="2090"/>
                    </a:lnTo>
                    <a:lnTo>
                      <a:pt x="3600" y="2439"/>
                    </a:lnTo>
                    <a:lnTo>
                      <a:pt x="3273" y="2439"/>
                    </a:lnTo>
                    <a:lnTo>
                      <a:pt x="3273" y="2787"/>
                    </a:lnTo>
                    <a:lnTo>
                      <a:pt x="3600" y="2787"/>
                    </a:lnTo>
                    <a:lnTo>
                      <a:pt x="3600" y="3135"/>
                    </a:lnTo>
                    <a:lnTo>
                      <a:pt x="3927" y="3135"/>
                    </a:lnTo>
                    <a:lnTo>
                      <a:pt x="3927" y="3484"/>
                    </a:lnTo>
                    <a:lnTo>
                      <a:pt x="4255" y="3484"/>
                    </a:lnTo>
                    <a:lnTo>
                      <a:pt x="4255" y="3832"/>
                    </a:lnTo>
                    <a:lnTo>
                      <a:pt x="4582" y="3832"/>
                    </a:lnTo>
                    <a:lnTo>
                      <a:pt x="4582" y="3484"/>
                    </a:lnTo>
                    <a:lnTo>
                      <a:pt x="4909" y="3832"/>
                    </a:lnTo>
                    <a:lnTo>
                      <a:pt x="4909" y="3484"/>
                    </a:lnTo>
                    <a:lnTo>
                      <a:pt x="5236" y="3484"/>
                    </a:lnTo>
                    <a:lnTo>
                      <a:pt x="5236" y="3832"/>
                    </a:lnTo>
                    <a:lnTo>
                      <a:pt x="5564" y="3832"/>
                    </a:lnTo>
                    <a:lnTo>
                      <a:pt x="5564" y="4529"/>
                    </a:lnTo>
                    <a:lnTo>
                      <a:pt x="6545" y="4529"/>
                    </a:lnTo>
                    <a:lnTo>
                      <a:pt x="6545" y="4877"/>
                    </a:lnTo>
                    <a:lnTo>
                      <a:pt x="6873" y="4877"/>
                    </a:lnTo>
                    <a:lnTo>
                      <a:pt x="6873" y="5226"/>
                    </a:lnTo>
                    <a:lnTo>
                      <a:pt x="6545" y="5226"/>
                    </a:lnTo>
                    <a:lnTo>
                      <a:pt x="6545" y="5574"/>
                    </a:lnTo>
                    <a:lnTo>
                      <a:pt x="6218" y="5574"/>
                    </a:lnTo>
                    <a:lnTo>
                      <a:pt x="6545" y="5574"/>
                    </a:lnTo>
                    <a:lnTo>
                      <a:pt x="6545" y="5923"/>
                    </a:lnTo>
                    <a:lnTo>
                      <a:pt x="6218" y="5923"/>
                    </a:lnTo>
                    <a:lnTo>
                      <a:pt x="6545" y="5923"/>
                    </a:lnTo>
                    <a:lnTo>
                      <a:pt x="6545" y="6271"/>
                    </a:lnTo>
                    <a:lnTo>
                      <a:pt x="6873" y="6271"/>
                    </a:lnTo>
                    <a:lnTo>
                      <a:pt x="6545" y="6271"/>
                    </a:lnTo>
                    <a:lnTo>
                      <a:pt x="6873" y="6271"/>
                    </a:lnTo>
                    <a:lnTo>
                      <a:pt x="6873" y="6968"/>
                    </a:lnTo>
                    <a:lnTo>
                      <a:pt x="7200" y="6968"/>
                    </a:lnTo>
                    <a:lnTo>
                      <a:pt x="7200" y="6619"/>
                    </a:lnTo>
                    <a:lnTo>
                      <a:pt x="7527" y="6968"/>
                    </a:lnTo>
                    <a:lnTo>
                      <a:pt x="7200" y="6968"/>
                    </a:lnTo>
                    <a:lnTo>
                      <a:pt x="7527" y="6968"/>
                    </a:lnTo>
                    <a:lnTo>
                      <a:pt x="7527" y="7316"/>
                    </a:lnTo>
                    <a:lnTo>
                      <a:pt x="7200" y="7316"/>
                    </a:lnTo>
                    <a:lnTo>
                      <a:pt x="7200" y="7665"/>
                    </a:lnTo>
                    <a:lnTo>
                      <a:pt x="7200" y="7316"/>
                    </a:lnTo>
                    <a:lnTo>
                      <a:pt x="7200" y="7665"/>
                    </a:lnTo>
                    <a:lnTo>
                      <a:pt x="7527" y="7665"/>
                    </a:lnTo>
                    <a:lnTo>
                      <a:pt x="7527" y="8013"/>
                    </a:lnTo>
                    <a:lnTo>
                      <a:pt x="7527" y="7665"/>
                    </a:lnTo>
                    <a:lnTo>
                      <a:pt x="7855" y="7665"/>
                    </a:lnTo>
                    <a:lnTo>
                      <a:pt x="7855" y="7316"/>
                    </a:lnTo>
                    <a:lnTo>
                      <a:pt x="8182" y="7316"/>
                    </a:lnTo>
                    <a:lnTo>
                      <a:pt x="7855" y="7316"/>
                    </a:lnTo>
                    <a:lnTo>
                      <a:pt x="7855" y="6968"/>
                    </a:lnTo>
                    <a:lnTo>
                      <a:pt x="8509" y="6968"/>
                    </a:lnTo>
                    <a:lnTo>
                      <a:pt x="8182" y="6619"/>
                    </a:lnTo>
                    <a:lnTo>
                      <a:pt x="8509" y="6619"/>
                    </a:lnTo>
                    <a:lnTo>
                      <a:pt x="8509" y="6271"/>
                    </a:lnTo>
                    <a:lnTo>
                      <a:pt x="8836" y="6271"/>
                    </a:lnTo>
                    <a:lnTo>
                      <a:pt x="8836" y="5923"/>
                    </a:lnTo>
                    <a:lnTo>
                      <a:pt x="9491" y="5923"/>
                    </a:lnTo>
                    <a:lnTo>
                      <a:pt x="9491" y="5226"/>
                    </a:lnTo>
                    <a:lnTo>
                      <a:pt x="9164" y="5226"/>
                    </a:lnTo>
                    <a:lnTo>
                      <a:pt x="9164" y="4529"/>
                    </a:lnTo>
                    <a:lnTo>
                      <a:pt x="8509" y="4529"/>
                    </a:lnTo>
                    <a:lnTo>
                      <a:pt x="8509" y="4181"/>
                    </a:lnTo>
                    <a:lnTo>
                      <a:pt x="8182" y="4181"/>
                    </a:lnTo>
                    <a:lnTo>
                      <a:pt x="8182" y="3832"/>
                    </a:lnTo>
                    <a:lnTo>
                      <a:pt x="8509" y="3484"/>
                    </a:lnTo>
                    <a:lnTo>
                      <a:pt x="8182" y="3484"/>
                    </a:lnTo>
                    <a:lnTo>
                      <a:pt x="9491" y="3484"/>
                    </a:lnTo>
                    <a:lnTo>
                      <a:pt x="9818" y="3135"/>
                    </a:lnTo>
                    <a:lnTo>
                      <a:pt x="10473" y="3135"/>
                    </a:lnTo>
                    <a:lnTo>
                      <a:pt x="10473" y="2787"/>
                    </a:lnTo>
                    <a:lnTo>
                      <a:pt x="10473" y="3135"/>
                    </a:lnTo>
                    <a:lnTo>
                      <a:pt x="11127" y="3135"/>
                    </a:lnTo>
                    <a:lnTo>
                      <a:pt x="11127" y="3484"/>
                    </a:lnTo>
                    <a:lnTo>
                      <a:pt x="11782" y="3484"/>
                    </a:lnTo>
                    <a:lnTo>
                      <a:pt x="11782" y="3135"/>
                    </a:lnTo>
                    <a:lnTo>
                      <a:pt x="12109" y="3135"/>
                    </a:lnTo>
                    <a:lnTo>
                      <a:pt x="12109" y="2787"/>
                    </a:lnTo>
                    <a:lnTo>
                      <a:pt x="12436" y="2787"/>
                    </a:lnTo>
                    <a:lnTo>
                      <a:pt x="12436" y="2439"/>
                    </a:lnTo>
                    <a:lnTo>
                      <a:pt x="13418" y="2439"/>
                    </a:lnTo>
                    <a:lnTo>
                      <a:pt x="13418" y="2787"/>
                    </a:lnTo>
                    <a:lnTo>
                      <a:pt x="13745" y="2439"/>
                    </a:lnTo>
                    <a:lnTo>
                      <a:pt x="13745" y="2787"/>
                    </a:lnTo>
                    <a:lnTo>
                      <a:pt x="13745" y="2439"/>
                    </a:lnTo>
                    <a:lnTo>
                      <a:pt x="14073" y="2439"/>
                    </a:lnTo>
                    <a:lnTo>
                      <a:pt x="14073" y="2090"/>
                    </a:lnTo>
                    <a:lnTo>
                      <a:pt x="14400" y="2090"/>
                    </a:lnTo>
                    <a:lnTo>
                      <a:pt x="14400" y="1742"/>
                    </a:lnTo>
                    <a:lnTo>
                      <a:pt x="14727" y="1742"/>
                    </a:lnTo>
                    <a:lnTo>
                      <a:pt x="15055" y="1394"/>
                    </a:lnTo>
                    <a:lnTo>
                      <a:pt x="15709" y="1394"/>
                    </a:lnTo>
                    <a:lnTo>
                      <a:pt x="15709" y="1742"/>
                    </a:lnTo>
                    <a:lnTo>
                      <a:pt x="16036" y="1742"/>
                    </a:lnTo>
                    <a:lnTo>
                      <a:pt x="16036" y="1394"/>
                    </a:lnTo>
                    <a:lnTo>
                      <a:pt x="16364" y="1394"/>
                    </a:lnTo>
                    <a:lnTo>
                      <a:pt x="16364" y="2090"/>
                    </a:lnTo>
                    <a:lnTo>
                      <a:pt x="16036" y="2090"/>
                    </a:lnTo>
                    <a:lnTo>
                      <a:pt x="16036" y="2787"/>
                    </a:lnTo>
                    <a:lnTo>
                      <a:pt x="16691" y="2787"/>
                    </a:lnTo>
                    <a:lnTo>
                      <a:pt x="16691" y="3135"/>
                    </a:lnTo>
                    <a:lnTo>
                      <a:pt x="17018" y="3135"/>
                    </a:lnTo>
                    <a:lnTo>
                      <a:pt x="16691" y="3135"/>
                    </a:lnTo>
                    <a:lnTo>
                      <a:pt x="17345" y="3832"/>
                    </a:lnTo>
                    <a:lnTo>
                      <a:pt x="17345" y="4181"/>
                    </a:lnTo>
                    <a:lnTo>
                      <a:pt x="17673" y="4181"/>
                    </a:lnTo>
                    <a:lnTo>
                      <a:pt x="17345" y="4181"/>
                    </a:lnTo>
                    <a:lnTo>
                      <a:pt x="17673" y="4181"/>
                    </a:lnTo>
                    <a:lnTo>
                      <a:pt x="17673" y="5226"/>
                    </a:lnTo>
                    <a:lnTo>
                      <a:pt x="18327" y="5226"/>
                    </a:lnTo>
                    <a:lnTo>
                      <a:pt x="18327" y="6271"/>
                    </a:lnTo>
                    <a:lnTo>
                      <a:pt x="17345" y="6271"/>
                    </a:lnTo>
                    <a:lnTo>
                      <a:pt x="17345" y="5574"/>
                    </a:lnTo>
                    <a:lnTo>
                      <a:pt x="16364" y="5574"/>
                    </a:lnTo>
                    <a:lnTo>
                      <a:pt x="16364" y="5923"/>
                    </a:lnTo>
                    <a:lnTo>
                      <a:pt x="16691" y="5923"/>
                    </a:lnTo>
                    <a:lnTo>
                      <a:pt x="16364" y="5923"/>
                    </a:lnTo>
                    <a:lnTo>
                      <a:pt x="16691" y="5923"/>
                    </a:lnTo>
                    <a:lnTo>
                      <a:pt x="16691" y="6271"/>
                    </a:lnTo>
                    <a:lnTo>
                      <a:pt x="16691" y="5923"/>
                    </a:lnTo>
                    <a:lnTo>
                      <a:pt x="16691" y="6271"/>
                    </a:lnTo>
                    <a:lnTo>
                      <a:pt x="17018" y="6271"/>
                    </a:lnTo>
                    <a:lnTo>
                      <a:pt x="17018" y="6968"/>
                    </a:lnTo>
                    <a:lnTo>
                      <a:pt x="17673" y="6968"/>
                    </a:lnTo>
                    <a:lnTo>
                      <a:pt x="17673" y="7665"/>
                    </a:lnTo>
                    <a:lnTo>
                      <a:pt x="18655" y="7665"/>
                    </a:lnTo>
                    <a:lnTo>
                      <a:pt x="18982" y="8013"/>
                    </a:lnTo>
                    <a:lnTo>
                      <a:pt x="18982" y="7665"/>
                    </a:lnTo>
                    <a:lnTo>
                      <a:pt x="18982" y="8013"/>
                    </a:lnTo>
                    <a:lnTo>
                      <a:pt x="19309" y="8013"/>
                    </a:lnTo>
                    <a:lnTo>
                      <a:pt x="19309" y="7665"/>
                    </a:lnTo>
                    <a:lnTo>
                      <a:pt x="19636" y="7665"/>
                    </a:lnTo>
                    <a:lnTo>
                      <a:pt x="19636" y="8013"/>
                    </a:lnTo>
                    <a:lnTo>
                      <a:pt x="19964" y="8013"/>
                    </a:lnTo>
                    <a:lnTo>
                      <a:pt x="19964" y="8361"/>
                    </a:lnTo>
                    <a:lnTo>
                      <a:pt x="20618" y="8361"/>
                    </a:lnTo>
                    <a:lnTo>
                      <a:pt x="20945" y="8013"/>
                    </a:lnTo>
                    <a:lnTo>
                      <a:pt x="20945" y="8361"/>
                    </a:lnTo>
                    <a:lnTo>
                      <a:pt x="20945" y="8013"/>
                    </a:lnTo>
                    <a:lnTo>
                      <a:pt x="21600" y="8013"/>
                    </a:lnTo>
                    <a:lnTo>
                      <a:pt x="21600" y="7665"/>
                    </a:lnTo>
                    <a:lnTo>
                      <a:pt x="21600" y="8361"/>
                    </a:lnTo>
                    <a:lnTo>
                      <a:pt x="21273" y="8361"/>
                    </a:lnTo>
                    <a:lnTo>
                      <a:pt x="20945" y="8710"/>
                    </a:lnTo>
                    <a:lnTo>
                      <a:pt x="20618" y="8710"/>
                    </a:lnTo>
                    <a:lnTo>
                      <a:pt x="20618" y="9058"/>
                    </a:lnTo>
                    <a:lnTo>
                      <a:pt x="20291" y="9058"/>
                    </a:lnTo>
                    <a:lnTo>
                      <a:pt x="19964" y="9406"/>
                    </a:lnTo>
                    <a:lnTo>
                      <a:pt x="19636" y="9406"/>
                    </a:lnTo>
                    <a:lnTo>
                      <a:pt x="19636" y="9755"/>
                    </a:lnTo>
                    <a:lnTo>
                      <a:pt x="18655" y="9755"/>
                    </a:lnTo>
                    <a:lnTo>
                      <a:pt x="18655" y="10103"/>
                    </a:lnTo>
                    <a:lnTo>
                      <a:pt x="18327" y="10103"/>
                    </a:lnTo>
                    <a:lnTo>
                      <a:pt x="18000" y="10452"/>
                    </a:lnTo>
                    <a:lnTo>
                      <a:pt x="17345" y="10452"/>
                    </a:lnTo>
                    <a:lnTo>
                      <a:pt x="17345" y="10800"/>
                    </a:lnTo>
                    <a:lnTo>
                      <a:pt x="16691" y="10800"/>
                    </a:lnTo>
                    <a:lnTo>
                      <a:pt x="16691" y="11148"/>
                    </a:lnTo>
                    <a:lnTo>
                      <a:pt x="15709" y="11148"/>
                    </a:lnTo>
                    <a:lnTo>
                      <a:pt x="15709" y="11497"/>
                    </a:lnTo>
                    <a:lnTo>
                      <a:pt x="15709" y="11148"/>
                    </a:lnTo>
                    <a:lnTo>
                      <a:pt x="15382" y="11148"/>
                    </a:lnTo>
                    <a:lnTo>
                      <a:pt x="15382" y="11845"/>
                    </a:lnTo>
                    <a:lnTo>
                      <a:pt x="15055" y="11845"/>
                    </a:lnTo>
                    <a:lnTo>
                      <a:pt x="15055" y="12194"/>
                    </a:lnTo>
                    <a:lnTo>
                      <a:pt x="14400" y="12194"/>
                    </a:lnTo>
                    <a:lnTo>
                      <a:pt x="14400" y="12542"/>
                    </a:lnTo>
                    <a:lnTo>
                      <a:pt x="14073" y="12542"/>
                    </a:lnTo>
                    <a:lnTo>
                      <a:pt x="14073" y="13239"/>
                    </a:lnTo>
                    <a:lnTo>
                      <a:pt x="13091" y="13239"/>
                    </a:lnTo>
                    <a:lnTo>
                      <a:pt x="12764" y="13587"/>
                    </a:lnTo>
                    <a:lnTo>
                      <a:pt x="12436" y="13587"/>
                    </a:lnTo>
                    <a:lnTo>
                      <a:pt x="12436" y="13935"/>
                    </a:lnTo>
                    <a:lnTo>
                      <a:pt x="12109" y="13935"/>
                    </a:lnTo>
                    <a:lnTo>
                      <a:pt x="12109" y="15329"/>
                    </a:lnTo>
                    <a:lnTo>
                      <a:pt x="11782" y="15329"/>
                    </a:lnTo>
                    <a:lnTo>
                      <a:pt x="11455" y="15677"/>
                    </a:lnTo>
                    <a:lnTo>
                      <a:pt x="11455" y="16026"/>
                    </a:lnTo>
                    <a:lnTo>
                      <a:pt x="11127" y="16026"/>
                    </a:lnTo>
                    <a:lnTo>
                      <a:pt x="11127" y="16374"/>
                    </a:lnTo>
                    <a:lnTo>
                      <a:pt x="10800" y="16723"/>
                    </a:lnTo>
                    <a:lnTo>
                      <a:pt x="10800" y="17768"/>
                    </a:lnTo>
                    <a:lnTo>
                      <a:pt x="10473" y="17768"/>
                    </a:lnTo>
                    <a:lnTo>
                      <a:pt x="10473" y="17419"/>
                    </a:lnTo>
                    <a:lnTo>
                      <a:pt x="10145" y="17419"/>
                    </a:lnTo>
                    <a:lnTo>
                      <a:pt x="10145" y="17071"/>
                    </a:lnTo>
                    <a:lnTo>
                      <a:pt x="9818" y="17071"/>
                    </a:lnTo>
                    <a:lnTo>
                      <a:pt x="9491" y="16723"/>
                    </a:lnTo>
                    <a:lnTo>
                      <a:pt x="9164" y="16723"/>
                    </a:lnTo>
                    <a:lnTo>
                      <a:pt x="9164" y="17419"/>
                    </a:lnTo>
                    <a:lnTo>
                      <a:pt x="8182" y="17419"/>
                    </a:lnTo>
                    <a:lnTo>
                      <a:pt x="8182" y="17768"/>
                    </a:lnTo>
                    <a:lnTo>
                      <a:pt x="7855" y="17768"/>
                    </a:lnTo>
                    <a:lnTo>
                      <a:pt x="7855" y="17419"/>
                    </a:lnTo>
                    <a:lnTo>
                      <a:pt x="7527" y="17419"/>
                    </a:lnTo>
                    <a:lnTo>
                      <a:pt x="7527" y="17071"/>
                    </a:lnTo>
                    <a:lnTo>
                      <a:pt x="7200" y="17071"/>
                    </a:lnTo>
                    <a:lnTo>
                      <a:pt x="7200" y="16723"/>
                    </a:lnTo>
                    <a:lnTo>
                      <a:pt x="6545" y="16723"/>
                    </a:lnTo>
                    <a:lnTo>
                      <a:pt x="6545" y="16374"/>
                    </a:lnTo>
                    <a:lnTo>
                      <a:pt x="6218" y="16374"/>
                    </a:lnTo>
                    <a:lnTo>
                      <a:pt x="6218" y="16026"/>
                    </a:lnTo>
                    <a:lnTo>
                      <a:pt x="5891" y="16026"/>
                    </a:lnTo>
                    <a:lnTo>
                      <a:pt x="5891" y="15677"/>
                    </a:lnTo>
                    <a:lnTo>
                      <a:pt x="5564" y="15677"/>
                    </a:lnTo>
                    <a:lnTo>
                      <a:pt x="5564" y="15329"/>
                    </a:lnTo>
                    <a:lnTo>
                      <a:pt x="5236" y="15329"/>
                    </a:lnTo>
                    <a:lnTo>
                      <a:pt x="5236" y="15677"/>
                    </a:lnTo>
                    <a:lnTo>
                      <a:pt x="4909" y="15677"/>
                    </a:lnTo>
                    <a:lnTo>
                      <a:pt x="4582" y="16026"/>
                    </a:lnTo>
                    <a:lnTo>
                      <a:pt x="3273" y="16026"/>
                    </a:lnTo>
                    <a:lnTo>
                      <a:pt x="3273" y="16723"/>
                    </a:lnTo>
                    <a:lnTo>
                      <a:pt x="3600" y="16723"/>
                    </a:lnTo>
                    <a:lnTo>
                      <a:pt x="3600" y="16374"/>
                    </a:lnTo>
                    <a:lnTo>
                      <a:pt x="4255" y="17071"/>
                    </a:lnTo>
                    <a:lnTo>
                      <a:pt x="4582" y="17071"/>
                    </a:lnTo>
                    <a:lnTo>
                      <a:pt x="4582" y="17419"/>
                    </a:lnTo>
                    <a:lnTo>
                      <a:pt x="5236" y="17419"/>
                    </a:lnTo>
                    <a:lnTo>
                      <a:pt x="5236" y="18116"/>
                    </a:lnTo>
                    <a:lnTo>
                      <a:pt x="4909" y="18116"/>
                    </a:lnTo>
                    <a:lnTo>
                      <a:pt x="4582" y="18465"/>
                    </a:lnTo>
                    <a:lnTo>
                      <a:pt x="4582" y="18813"/>
                    </a:lnTo>
                    <a:lnTo>
                      <a:pt x="4255" y="18813"/>
                    </a:lnTo>
                    <a:lnTo>
                      <a:pt x="4255" y="19510"/>
                    </a:lnTo>
                    <a:lnTo>
                      <a:pt x="3927" y="19510"/>
                    </a:lnTo>
                    <a:lnTo>
                      <a:pt x="4255" y="19510"/>
                    </a:lnTo>
                    <a:lnTo>
                      <a:pt x="4255" y="20206"/>
                    </a:lnTo>
                    <a:lnTo>
                      <a:pt x="3927" y="20206"/>
                    </a:lnTo>
                    <a:lnTo>
                      <a:pt x="4255" y="20555"/>
                    </a:lnTo>
                    <a:lnTo>
                      <a:pt x="4255" y="20903"/>
                    </a:lnTo>
                    <a:lnTo>
                      <a:pt x="3927" y="20903"/>
                    </a:lnTo>
                    <a:lnTo>
                      <a:pt x="3927" y="20555"/>
                    </a:lnTo>
                    <a:lnTo>
                      <a:pt x="3600" y="20555"/>
                    </a:lnTo>
                    <a:lnTo>
                      <a:pt x="3600" y="20206"/>
                    </a:lnTo>
                    <a:lnTo>
                      <a:pt x="3273" y="20206"/>
                    </a:lnTo>
                    <a:lnTo>
                      <a:pt x="3273" y="20555"/>
                    </a:lnTo>
                    <a:lnTo>
                      <a:pt x="2291" y="20555"/>
                    </a:lnTo>
                    <a:lnTo>
                      <a:pt x="2291" y="20903"/>
                    </a:lnTo>
                    <a:lnTo>
                      <a:pt x="2618" y="20903"/>
                    </a:lnTo>
                    <a:lnTo>
                      <a:pt x="2618" y="21252"/>
                    </a:lnTo>
                    <a:lnTo>
                      <a:pt x="2618" y="20903"/>
                    </a:lnTo>
                    <a:lnTo>
                      <a:pt x="2945" y="20903"/>
                    </a:lnTo>
                    <a:lnTo>
                      <a:pt x="2945" y="20555"/>
                    </a:lnTo>
                    <a:lnTo>
                      <a:pt x="3600" y="20555"/>
                    </a:lnTo>
                    <a:lnTo>
                      <a:pt x="3600" y="21252"/>
                    </a:lnTo>
                    <a:lnTo>
                      <a:pt x="3273" y="21252"/>
                    </a:lnTo>
                    <a:lnTo>
                      <a:pt x="2945" y="20903"/>
                    </a:lnTo>
                    <a:lnTo>
                      <a:pt x="2945" y="21252"/>
                    </a:lnTo>
                    <a:lnTo>
                      <a:pt x="2618" y="21252"/>
                    </a:lnTo>
                    <a:lnTo>
                      <a:pt x="2945" y="21252"/>
                    </a:lnTo>
                    <a:lnTo>
                      <a:pt x="2618" y="21252"/>
                    </a:lnTo>
                    <a:lnTo>
                      <a:pt x="2618" y="21600"/>
                    </a:lnTo>
                    <a:lnTo>
                      <a:pt x="2291" y="21600"/>
                    </a:lnTo>
                    <a:lnTo>
                      <a:pt x="2291" y="21252"/>
                    </a:lnTo>
                    <a:lnTo>
                      <a:pt x="1964" y="21252"/>
                    </a:lnTo>
                    <a:lnTo>
                      <a:pt x="1964" y="20555"/>
                    </a:lnTo>
                    <a:lnTo>
                      <a:pt x="327" y="20555"/>
                    </a:lnTo>
                    <a:lnTo>
                      <a:pt x="327" y="17768"/>
                    </a:lnTo>
                    <a:lnTo>
                      <a:pt x="0" y="13587"/>
                    </a:lnTo>
                    <a:lnTo>
                      <a:pt x="0" y="10800"/>
                    </a:lnTo>
                    <a:lnTo>
                      <a:pt x="327" y="10452"/>
                    </a:lnTo>
                    <a:lnTo>
                      <a:pt x="327" y="8361"/>
                    </a:lnTo>
                    <a:lnTo>
                      <a:pt x="655" y="6619"/>
                    </a:lnTo>
                    <a:lnTo>
                      <a:pt x="982" y="5574"/>
                    </a:lnTo>
                    <a:lnTo>
                      <a:pt x="982" y="3484"/>
                    </a:lnTo>
                    <a:lnTo>
                      <a:pt x="1309" y="2787"/>
                    </a:lnTo>
                    <a:lnTo>
                      <a:pt x="1309" y="2090"/>
                    </a:lnTo>
                    <a:lnTo>
                      <a:pt x="655" y="348"/>
                    </a:lnTo>
                    <a:lnTo>
                      <a:pt x="655" y="0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66"/>
              <p:cNvSpPr/>
              <p:nvPr/>
            </p:nvSpPr>
            <p:spPr>
              <a:xfrm>
                <a:off x="424060" y="2387301"/>
                <a:ext cx="141356" cy="227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0" y="745"/>
                    </a:moveTo>
                    <a:lnTo>
                      <a:pt x="16800" y="1490"/>
                    </a:lnTo>
                    <a:lnTo>
                      <a:pt x="18000" y="1490"/>
                    </a:lnTo>
                    <a:lnTo>
                      <a:pt x="18000" y="3724"/>
                    </a:lnTo>
                    <a:lnTo>
                      <a:pt x="16800" y="3724"/>
                    </a:lnTo>
                    <a:lnTo>
                      <a:pt x="16800" y="4469"/>
                    </a:lnTo>
                    <a:lnTo>
                      <a:pt x="18000" y="4469"/>
                    </a:lnTo>
                    <a:lnTo>
                      <a:pt x="18000" y="8193"/>
                    </a:lnTo>
                    <a:lnTo>
                      <a:pt x="19200" y="8193"/>
                    </a:lnTo>
                    <a:lnTo>
                      <a:pt x="19200" y="10428"/>
                    </a:lnTo>
                    <a:lnTo>
                      <a:pt x="18000" y="10428"/>
                    </a:lnTo>
                    <a:lnTo>
                      <a:pt x="18000" y="11172"/>
                    </a:lnTo>
                    <a:lnTo>
                      <a:pt x="19200" y="11172"/>
                    </a:lnTo>
                    <a:lnTo>
                      <a:pt x="19200" y="13407"/>
                    </a:lnTo>
                    <a:lnTo>
                      <a:pt x="18000" y="13407"/>
                    </a:lnTo>
                    <a:lnTo>
                      <a:pt x="18000" y="14152"/>
                    </a:lnTo>
                    <a:lnTo>
                      <a:pt x="19200" y="14152"/>
                    </a:lnTo>
                    <a:lnTo>
                      <a:pt x="19200" y="15641"/>
                    </a:lnTo>
                    <a:lnTo>
                      <a:pt x="20400" y="17131"/>
                    </a:lnTo>
                    <a:lnTo>
                      <a:pt x="21600" y="17876"/>
                    </a:lnTo>
                    <a:lnTo>
                      <a:pt x="20400" y="17876"/>
                    </a:lnTo>
                    <a:lnTo>
                      <a:pt x="21600" y="17876"/>
                    </a:lnTo>
                    <a:lnTo>
                      <a:pt x="18000" y="20110"/>
                    </a:lnTo>
                    <a:lnTo>
                      <a:pt x="15600" y="20110"/>
                    </a:lnTo>
                    <a:lnTo>
                      <a:pt x="15600" y="20855"/>
                    </a:lnTo>
                    <a:lnTo>
                      <a:pt x="16800" y="20855"/>
                    </a:lnTo>
                    <a:lnTo>
                      <a:pt x="15600" y="20855"/>
                    </a:lnTo>
                    <a:lnTo>
                      <a:pt x="16800" y="20855"/>
                    </a:lnTo>
                    <a:lnTo>
                      <a:pt x="15600" y="20855"/>
                    </a:lnTo>
                    <a:lnTo>
                      <a:pt x="15600" y="21600"/>
                    </a:lnTo>
                    <a:lnTo>
                      <a:pt x="14400" y="20855"/>
                    </a:lnTo>
                    <a:lnTo>
                      <a:pt x="14400" y="20110"/>
                    </a:lnTo>
                    <a:lnTo>
                      <a:pt x="12000" y="18621"/>
                    </a:lnTo>
                    <a:lnTo>
                      <a:pt x="12000" y="17876"/>
                    </a:lnTo>
                    <a:lnTo>
                      <a:pt x="10800" y="17131"/>
                    </a:lnTo>
                    <a:lnTo>
                      <a:pt x="10800" y="16386"/>
                    </a:lnTo>
                    <a:lnTo>
                      <a:pt x="8400" y="16386"/>
                    </a:lnTo>
                    <a:lnTo>
                      <a:pt x="8400" y="15641"/>
                    </a:lnTo>
                    <a:lnTo>
                      <a:pt x="6000" y="15641"/>
                    </a:lnTo>
                    <a:lnTo>
                      <a:pt x="6000" y="14897"/>
                    </a:lnTo>
                    <a:lnTo>
                      <a:pt x="4800" y="14897"/>
                    </a:lnTo>
                    <a:lnTo>
                      <a:pt x="2400" y="13407"/>
                    </a:lnTo>
                    <a:lnTo>
                      <a:pt x="1200" y="13407"/>
                    </a:lnTo>
                    <a:lnTo>
                      <a:pt x="1200" y="12662"/>
                    </a:lnTo>
                    <a:lnTo>
                      <a:pt x="0" y="12662"/>
                    </a:lnTo>
                    <a:lnTo>
                      <a:pt x="0" y="11917"/>
                    </a:lnTo>
                    <a:lnTo>
                      <a:pt x="2400" y="11917"/>
                    </a:lnTo>
                    <a:lnTo>
                      <a:pt x="2400" y="11172"/>
                    </a:lnTo>
                    <a:lnTo>
                      <a:pt x="3600" y="11172"/>
                    </a:lnTo>
                    <a:lnTo>
                      <a:pt x="3600" y="10428"/>
                    </a:lnTo>
                    <a:lnTo>
                      <a:pt x="2400" y="10428"/>
                    </a:lnTo>
                    <a:lnTo>
                      <a:pt x="2400" y="8938"/>
                    </a:lnTo>
                    <a:lnTo>
                      <a:pt x="6000" y="8938"/>
                    </a:lnTo>
                    <a:lnTo>
                      <a:pt x="6000" y="9683"/>
                    </a:lnTo>
                    <a:lnTo>
                      <a:pt x="6000" y="8193"/>
                    </a:lnTo>
                    <a:lnTo>
                      <a:pt x="4800" y="8193"/>
                    </a:lnTo>
                    <a:lnTo>
                      <a:pt x="4800" y="7448"/>
                    </a:lnTo>
                    <a:lnTo>
                      <a:pt x="6000" y="7448"/>
                    </a:lnTo>
                    <a:lnTo>
                      <a:pt x="6000" y="6703"/>
                    </a:lnTo>
                    <a:lnTo>
                      <a:pt x="4800" y="6703"/>
                    </a:lnTo>
                    <a:lnTo>
                      <a:pt x="4800" y="4469"/>
                    </a:lnTo>
                    <a:lnTo>
                      <a:pt x="3600" y="4469"/>
                    </a:lnTo>
                    <a:lnTo>
                      <a:pt x="4800" y="4469"/>
                    </a:lnTo>
                    <a:lnTo>
                      <a:pt x="4800" y="3724"/>
                    </a:lnTo>
                    <a:lnTo>
                      <a:pt x="8400" y="3724"/>
                    </a:lnTo>
                    <a:lnTo>
                      <a:pt x="8400" y="2979"/>
                    </a:lnTo>
                    <a:lnTo>
                      <a:pt x="9600" y="2979"/>
                    </a:lnTo>
                    <a:lnTo>
                      <a:pt x="10800" y="2234"/>
                    </a:lnTo>
                    <a:lnTo>
                      <a:pt x="12000" y="2234"/>
                    </a:lnTo>
                    <a:lnTo>
                      <a:pt x="12000" y="1490"/>
                    </a:lnTo>
                    <a:lnTo>
                      <a:pt x="13200" y="1490"/>
                    </a:lnTo>
                    <a:lnTo>
                      <a:pt x="14400" y="745"/>
                    </a:lnTo>
                    <a:lnTo>
                      <a:pt x="15600" y="745"/>
                    </a:lnTo>
                    <a:lnTo>
                      <a:pt x="15600" y="0"/>
                    </a:lnTo>
                    <a:lnTo>
                      <a:pt x="15600" y="745"/>
                    </a:lnTo>
                    <a:lnTo>
                      <a:pt x="16800" y="745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467"/>
              <p:cNvSpPr/>
              <p:nvPr/>
            </p:nvSpPr>
            <p:spPr>
              <a:xfrm>
                <a:off x="337677" y="2434420"/>
                <a:ext cx="188474" cy="21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0" y="0"/>
                    </a:moveTo>
                    <a:lnTo>
                      <a:pt x="13500" y="2314"/>
                    </a:lnTo>
                    <a:lnTo>
                      <a:pt x="14400" y="2314"/>
                    </a:lnTo>
                    <a:lnTo>
                      <a:pt x="14400" y="3086"/>
                    </a:lnTo>
                    <a:lnTo>
                      <a:pt x="13500" y="3086"/>
                    </a:lnTo>
                    <a:lnTo>
                      <a:pt x="13500" y="3857"/>
                    </a:lnTo>
                    <a:lnTo>
                      <a:pt x="14400" y="3857"/>
                    </a:lnTo>
                    <a:lnTo>
                      <a:pt x="14400" y="4629"/>
                    </a:lnTo>
                    <a:lnTo>
                      <a:pt x="11700" y="4629"/>
                    </a:lnTo>
                    <a:lnTo>
                      <a:pt x="11700" y="6171"/>
                    </a:lnTo>
                    <a:lnTo>
                      <a:pt x="12600" y="6171"/>
                    </a:lnTo>
                    <a:lnTo>
                      <a:pt x="12600" y="6943"/>
                    </a:lnTo>
                    <a:lnTo>
                      <a:pt x="11700" y="6943"/>
                    </a:lnTo>
                    <a:lnTo>
                      <a:pt x="11700" y="6171"/>
                    </a:lnTo>
                    <a:lnTo>
                      <a:pt x="11700" y="7714"/>
                    </a:lnTo>
                    <a:lnTo>
                      <a:pt x="9900" y="7714"/>
                    </a:lnTo>
                    <a:lnTo>
                      <a:pt x="9900" y="8486"/>
                    </a:lnTo>
                    <a:lnTo>
                      <a:pt x="10800" y="8486"/>
                    </a:lnTo>
                    <a:lnTo>
                      <a:pt x="10800" y="9257"/>
                    </a:lnTo>
                    <a:lnTo>
                      <a:pt x="11700" y="9257"/>
                    </a:lnTo>
                    <a:lnTo>
                      <a:pt x="13500" y="10800"/>
                    </a:lnTo>
                    <a:lnTo>
                      <a:pt x="14400" y="10800"/>
                    </a:lnTo>
                    <a:lnTo>
                      <a:pt x="14400" y="11571"/>
                    </a:lnTo>
                    <a:lnTo>
                      <a:pt x="16200" y="11571"/>
                    </a:lnTo>
                    <a:lnTo>
                      <a:pt x="16200" y="12343"/>
                    </a:lnTo>
                    <a:lnTo>
                      <a:pt x="18000" y="12343"/>
                    </a:lnTo>
                    <a:lnTo>
                      <a:pt x="18000" y="13114"/>
                    </a:lnTo>
                    <a:lnTo>
                      <a:pt x="18900" y="13886"/>
                    </a:lnTo>
                    <a:lnTo>
                      <a:pt x="18900" y="14657"/>
                    </a:lnTo>
                    <a:lnTo>
                      <a:pt x="20700" y="16200"/>
                    </a:lnTo>
                    <a:lnTo>
                      <a:pt x="20700" y="16971"/>
                    </a:lnTo>
                    <a:lnTo>
                      <a:pt x="21600" y="17743"/>
                    </a:lnTo>
                    <a:lnTo>
                      <a:pt x="20700" y="18514"/>
                    </a:lnTo>
                    <a:lnTo>
                      <a:pt x="18000" y="18514"/>
                    </a:lnTo>
                    <a:lnTo>
                      <a:pt x="17100" y="19286"/>
                    </a:lnTo>
                    <a:lnTo>
                      <a:pt x="14400" y="19286"/>
                    </a:lnTo>
                    <a:lnTo>
                      <a:pt x="13500" y="20057"/>
                    </a:lnTo>
                    <a:lnTo>
                      <a:pt x="9900" y="20057"/>
                    </a:lnTo>
                    <a:lnTo>
                      <a:pt x="9900" y="20829"/>
                    </a:lnTo>
                    <a:lnTo>
                      <a:pt x="7200" y="20829"/>
                    </a:lnTo>
                    <a:lnTo>
                      <a:pt x="6300" y="21600"/>
                    </a:lnTo>
                    <a:lnTo>
                      <a:pt x="900" y="21600"/>
                    </a:lnTo>
                    <a:lnTo>
                      <a:pt x="900" y="20829"/>
                    </a:lnTo>
                    <a:lnTo>
                      <a:pt x="0" y="18514"/>
                    </a:lnTo>
                    <a:lnTo>
                      <a:pt x="0" y="10800"/>
                    </a:lnTo>
                    <a:lnTo>
                      <a:pt x="900" y="10800"/>
                    </a:lnTo>
                    <a:lnTo>
                      <a:pt x="900" y="5400"/>
                    </a:lnTo>
                    <a:lnTo>
                      <a:pt x="1800" y="5400"/>
                    </a:lnTo>
                    <a:lnTo>
                      <a:pt x="1800" y="4629"/>
                    </a:lnTo>
                    <a:lnTo>
                      <a:pt x="3600" y="4629"/>
                    </a:lnTo>
                    <a:lnTo>
                      <a:pt x="3600" y="3857"/>
                    </a:lnTo>
                    <a:lnTo>
                      <a:pt x="4500" y="3857"/>
                    </a:lnTo>
                    <a:lnTo>
                      <a:pt x="4500" y="2314"/>
                    </a:lnTo>
                    <a:lnTo>
                      <a:pt x="5400" y="2314"/>
                    </a:lnTo>
                    <a:lnTo>
                      <a:pt x="5400" y="3086"/>
                    </a:lnTo>
                    <a:lnTo>
                      <a:pt x="5400" y="2314"/>
                    </a:lnTo>
                    <a:lnTo>
                      <a:pt x="8100" y="2314"/>
                    </a:lnTo>
                    <a:lnTo>
                      <a:pt x="8100" y="1543"/>
                    </a:lnTo>
                    <a:lnTo>
                      <a:pt x="9900" y="1543"/>
                    </a:lnTo>
                    <a:lnTo>
                      <a:pt x="9900" y="771"/>
                    </a:lnTo>
                    <a:lnTo>
                      <a:pt x="11700" y="771"/>
                    </a:lnTo>
                    <a:lnTo>
                      <a:pt x="12600" y="0"/>
                    </a:lnTo>
                    <a:lnTo>
                      <a:pt x="13500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468"/>
              <p:cNvSpPr/>
              <p:nvPr/>
            </p:nvSpPr>
            <p:spPr>
              <a:xfrm>
                <a:off x="62823" y="2505097"/>
                <a:ext cx="321975" cy="345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85" y="0"/>
                    </a:moveTo>
                    <a:lnTo>
                      <a:pt x="18966" y="0"/>
                    </a:lnTo>
                    <a:lnTo>
                      <a:pt x="18966" y="2455"/>
                    </a:lnTo>
                    <a:lnTo>
                      <a:pt x="18439" y="2455"/>
                    </a:lnTo>
                    <a:lnTo>
                      <a:pt x="18439" y="7364"/>
                    </a:lnTo>
                    <a:lnTo>
                      <a:pt x="18966" y="8836"/>
                    </a:lnTo>
                    <a:lnTo>
                      <a:pt x="18966" y="9818"/>
                    </a:lnTo>
                    <a:lnTo>
                      <a:pt x="18439" y="9818"/>
                    </a:lnTo>
                    <a:lnTo>
                      <a:pt x="18439" y="10309"/>
                    </a:lnTo>
                    <a:lnTo>
                      <a:pt x="17912" y="10309"/>
                    </a:lnTo>
                    <a:lnTo>
                      <a:pt x="17912" y="10800"/>
                    </a:lnTo>
                    <a:lnTo>
                      <a:pt x="17385" y="10800"/>
                    </a:lnTo>
                    <a:lnTo>
                      <a:pt x="17385" y="11291"/>
                    </a:lnTo>
                    <a:lnTo>
                      <a:pt x="17912" y="11782"/>
                    </a:lnTo>
                    <a:lnTo>
                      <a:pt x="17912" y="12273"/>
                    </a:lnTo>
                    <a:lnTo>
                      <a:pt x="18439" y="12273"/>
                    </a:lnTo>
                    <a:lnTo>
                      <a:pt x="18439" y="13745"/>
                    </a:lnTo>
                    <a:lnTo>
                      <a:pt x="18966" y="14236"/>
                    </a:lnTo>
                    <a:lnTo>
                      <a:pt x="18966" y="15709"/>
                    </a:lnTo>
                    <a:lnTo>
                      <a:pt x="19493" y="15709"/>
                    </a:lnTo>
                    <a:lnTo>
                      <a:pt x="19493" y="16200"/>
                    </a:lnTo>
                    <a:lnTo>
                      <a:pt x="20020" y="16200"/>
                    </a:lnTo>
                    <a:lnTo>
                      <a:pt x="20020" y="16691"/>
                    </a:lnTo>
                    <a:lnTo>
                      <a:pt x="20546" y="16691"/>
                    </a:lnTo>
                    <a:lnTo>
                      <a:pt x="21073" y="17673"/>
                    </a:lnTo>
                    <a:lnTo>
                      <a:pt x="20546" y="17673"/>
                    </a:lnTo>
                    <a:lnTo>
                      <a:pt x="21073" y="18164"/>
                    </a:lnTo>
                    <a:lnTo>
                      <a:pt x="21073" y="19145"/>
                    </a:lnTo>
                    <a:lnTo>
                      <a:pt x="21600" y="20127"/>
                    </a:lnTo>
                    <a:lnTo>
                      <a:pt x="21600" y="21600"/>
                    </a:lnTo>
                    <a:lnTo>
                      <a:pt x="21073" y="21600"/>
                    </a:lnTo>
                    <a:lnTo>
                      <a:pt x="21073" y="20618"/>
                    </a:lnTo>
                    <a:lnTo>
                      <a:pt x="20020" y="20618"/>
                    </a:lnTo>
                    <a:lnTo>
                      <a:pt x="20020" y="20127"/>
                    </a:lnTo>
                    <a:lnTo>
                      <a:pt x="18966" y="20127"/>
                    </a:lnTo>
                    <a:lnTo>
                      <a:pt x="18966" y="19636"/>
                    </a:lnTo>
                    <a:lnTo>
                      <a:pt x="18439" y="19636"/>
                    </a:lnTo>
                    <a:lnTo>
                      <a:pt x="17912" y="19145"/>
                    </a:lnTo>
                    <a:lnTo>
                      <a:pt x="17912" y="19636"/>
                    </a:lnTo>
                    <a:lnTo>
                      <a:pt x="17385" y="19636"/>
                    </a:lnTo>
                    <a:lnTo>
                      <a:pt x="17385" y="19145"/>
                    </a:lnTo>
                    <a:lnTo>
                      <a:pt x="16859" y="19145"/>
                    </a:lnTo>
                    <a:lnTo>
                      <a:pt x="16859" y="18655"/>
                    </a:lnTo>
                    <a:lnTo>
                      <a:pt x="16859" y="19145"/>
                    </a:lnTo>
                    <a:lnTo>
                      <a:pt x="16332" y="19145"/>
                    </a:lnTo>
                    <a:lnTo>
                      <a:pt x="15278" y="18164"/>
                    </a:lnTo>
                    <a:lnTo>
                      <a:pt x="14751" y="18164"/>
                    </a:lnTo>
                    <a:lnTo>
                      <a:pt x="14751" y="17673"/>
                    </a:lnTo>
                    <a:lnTo>
                      <a:pt x="13698" y="17182"/>
                    </a:lnTo>
                    <a:lnTo>
                      <a:pt x="13171" y="16691"/>
                    </a:lnTo>
                    <a:lnTo>
                      <a:pt x="13171" y="17182"/>
                    </a:lnTo>
                    <a:lnTo>
                      <a:pt x="10537" y="15709"/>
                    </a:lnTo>
                    <a:lnTo>
                      <a:pt x="11063" y="15709"/>
                    </a:lnTo>
                    <a:lnTo>
                      <a:pt x="10537" y="15709"/>
                    </a:lnTo>
                    <a:lnTo>
                      <a:pt x="10537" y="15218"/>
                    </a:lnTo>
                    <a:lnTo>
                      <a:pt x="9483" y="15218"/>
                    </a:lnTo>
                    <a:lnTo>
                      <a:pt x="9483" y="14727"/>
                    </a:lnTo>
                    <a:lnTo>
                      <a:pt x="8956" y="14727"/>
                    </a:lnTo>
                    <a:lnTo>
                      <a:pt x="8956" y="14236"/>
                    </a:lnTo>
                    <a:lnTo>
                      <a:pt x="7902" y="14236"/>
                    </a:lnTo>
                    <a:lnTo>
                      <a:pt x="7902" y="13745"/>
                    </a:lnTo>
                    <a:lnTo>
                      <a:pt x="6849" y="13745"/>
                    </a:lnTo>
                    <a:lnTo>
                      <a:pt x="6849" y="13255"/>
                    </a:lnTo>
                    <a:lnTo>
                      <a:pt x="5795" y="13255"/>
                    </a:lnTo>
                    <a:lnTo>
                      <a:pt x="4741" y="12764"/>
                    </a:lnTo>
                    <a:lnTo>
                      <a:pt x="4741" y="12273"/>
                    </a:lnTo>
                    <a:lnTo>
                      <a:pt x="3688" y="12273"/>
                    </a:lnTo>
                    <a:lnTo>
                      <a:pt x="1580" y="11291"/>
                    </a:lnTo>
                    <a:lnTo>
                      <a:pt x="2107" y="11291"/>
                    </a:lnTo>
                    <a:lnTo>
                      <a:pt x="2107" y="10309"/>
                    </a:lnTo>
                    <a:lnTo>
                      <a:pt x="1054" y="10309"/>
                    </a:lnTo>
                    <a:lnTo>
                      <a:pt x="1054" y="10800"/>
                    </a:lnTo>
                    <a:lnTo>
                      <a:pt x="527" y="10800"/>
                    </a:lnTo>
                    <a:lnTo>
                      <a:pt x="527" y="11291"/>
                    </a:lnTo>
                    <a:lnTo>
                      <a:pt x="527" y="10800"/>
                    </a:lnTo>
                    <a:lnTo>
                      <a:pt x="0" y="10800"/>
                    </a:lnTo>
                    <a:lnTo>
                      <a:pt x="0" y="10309"/>
                    </a:lnTo>
                    <a:lnTo>
                      <a:pt x="1580" y="10309"/>
                    </a:lnTo>
                    <a:lnTo>
                      <a:pt x="1580" y="9818"/>
                    </a:lnTo>
                    <a:lnTo>
                      <a:pt x="1054" y="9818"/>
                    </a:lnTo>
                    <a:lnTo>
                      <a:pt x="2107" y="9818"/>
                    </a:lnTo>
                    <a:lnTo>
                      <a:pt x="2107" y="10309"/>
                    </a:lnTo>
                    <a:lnTo>
                      <a:pt x="2634" y="10309"/>
                    </a:lnTo>
                    <a:lnTo>
                      <a:pt x="2634" y="10800"/>
                    </a:lnTo>
                    <a:lnTo>
                      <a:pt x="3161" y="10800"/>
                    </a:lnTo>
                    <a:lnTo>
                      <a:pt x="3161" y="10309"/>
                    </a:lnTo>
                    <a:lnTo>
                      <a:pt x="2634" y="9818"/>
                    </a:lnTo>
                    <a:lnTo>
                      <a:pt x="3161" y="9818"/>
                    </a:lnTo>
                    <a:lnTo>
                      <a:pt x="3161" y="8836"/>
                    </a:lnTo>
                    <a:lnTo>
                      <a:pt x="2634" y="8836"/>
                    </a:lnTo>
                    <a:lnTo>
                      <a:pt x="3161" y="8836"/>
                    </a:lnTo>
                    <a:lnTo>
                      <a:pt x="3161" y="7855"/>
                    </a:lnTo>
                    <a:lnTo>
                      <a:pt x="3688" y="7855"/>
                    </a:lnTo>
                    <a:lnTo>
                      <a:pt x="3688" y="7364"/>
                    </a:lnTo>
                    <a:lnTo>
                      <a:pt x="4215" y="6873"/>
                    </a:lnTo>
                    <a:lnTo>
                      <a:pt x="4741" y="6873"/>
                    </a:lnTo>
                    <a:lnTo>
                      <a:pt x="4741" y="5891"/>
                    </a:lnTo>
                    <a:lnTo>
                      <a:pt x="3688" y="5891"/>
                    </a:lnTo>
                    <a:lnTo>
                      <a:pt x="3688" y="5400"/>
                    </a:lnTo>
                    <a:lnTo>
                      <a:pt x="3161" y="5400"/>
                    </a:lnTo>
                    <a:lnTo>
                      <a:pt x="2107" y="4418"/>
                    </a:lnTo>
                    <a:lnTo>
                      <a:pt x="2107" y="4909"/>
                    </a:lnTo>
                    <a:lnTo>
                      <a:pt x="1580" y="4909"/>
                    </a:lnTo>
                    <a:lnTo>
                      <a:pt x="1580" y="3927"/>
                    </a:lnTo>
                    <a:lnTo>
                      <a:pt x="3688" y="3927"/>
                    </a:lnTo>
                    <a:lnTo>
                      <a:pt x="4215" y="3436"/>
                    </a:lnTo>
                    <a:lnTo>
                      <a:pt x="4741" y="3436"/>
                    </a:lnTo>
                    <a:lnTo>
                      <a:pt x="4741" y="2945"/>
                    </a:lnTo>
                    <a:lnTo>
                      <a:pt x="5268" y="2945"/>
                    </a:lnTo>
                    <a:lnTo>
                      <a:pt x="5268" y="3436"/>
                    </a:lnTo>
                    <a:lnTo>
                      <a:pt x="5795" y="3436"/>
                    </a:lnTo>
                    <a:lnTo>
                      <a:pt x="5795" y="3927"/>
                    </a:lnTo>
                    <a:lnTo>
                      <a:pt x="6322" y="3927"/>
                    </a:lnTo>
                    <a:lnTo>
                      <a:pt x="6322" y="4418"/>
                    </a:lnTo>
                    <a:lnTo>
                      <a:pt x="6849" y="4418"/>
                    </a:lnTo>
                    <a:lnTo>
                      <a:pt x="6849" y="4909"/>
                    </a:lnTo>
                    <a:lnTo>
                      <a:pt x="7902" y="4909"/>
                    </a:lnTo>
                    <a:lnTo>
                      <a:pt x="7902" y="5400"/>
                    </a:lnTo>
                    <a:lnTo>
                      <a:pt x="8429" y="5400"/>
                    </a:lnTo>
                    <a:lnTo>
                      <a:pt x="8429" y="5891"/>
                    </a:lnTo>
                    <a:lnTo>
                      <a:pt x="8956" y="5891"/>
                    </a:lnTo>
                    <a:lnTo>
                      <a:pt x="8956" y="6382"/>
                    </a:lnTo>
                    <a:lnTo>
                      <a:pt x="9483" y="6382"/>
                    </a:lnTo>
                    <a:lnTo>
                      <a:pt x="9483" y="5891"/>
                    </a:lnTo>
                    <a:lnTo>
                      <a:pt x="11063" y="5891"/>
                    </a:lnTo>
                    <a:lnTo>
                      <a:pt x="11063" y="4909"/>
                    </a:lnTo>
                    <a:lnTo>
                      <a:pt x="11590" y="4909"/>
                    </a:lnTo>
                    <a:lnTo>
                      <a:pt x="12117" y="5400"/>
                    </a:lnTo>
                    <a:lnTo>
                      <a:pt x="12644" y="5400"/>
                    </a:lnTo>
                    <a:lnTo>
                      <a:pt x="12644" y="5891"/>
                    </a:lnTo>
                    <a:lnTo>
                      <a:pt x="13171" y="5891"/>
                    </a:lnTo>
                    <a:lnTo>
                      <a:pt x="13171" y="6382"/>
                    </a:lnTo>
                    <a:lnTo>
                      <a:pt x="13698" y="6382"/>
                    </a:lnTo>
                    <a:lnTo>
                      <a:pt x="13698" y="4909"/>
                    </a:lnTo>
                    <a:lnTo>
                      <a:pt x="14224" y="4418"/>
                    </a:lnTo>
                    <a:lnTo>
                      <a:pt x="14224" y="3927"/>
                    </a:lnTo>
                    <a:lnTo>
                      <a:pt x="14751" y="3927"/>
                    </a:lnTo>
                    <a:lnTo>
                      <a:pt x="14751" y="3436"/>
                    </a:lnTo>
                    <a:lnTo>
                      <a:pt x="15278" y="2945"/>
                    </a:lnTo>
                    <a:lnTo>
                      <a:pt x="15805" y="2945"/>
                    </a:lnTo>
                    <a:lnTo>
                      <a:pt x="15805" y="982"/>
                    </a:lnTo>
                    <a:lnTo>
                      <a:pt x="16332" y="982"/>
                    </a:lnTo>
                    <a:lnTo>
                      <a:pt x="16332" y="491"/>
                    </a:lnTo>
                    <a:lnTo>
                      <a:pt x="16859" y="491"/>
                    </a:lnTo>
                    <a:lnTo>
                      <a:pt x="17385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469"/>
              <p:cNvSpPr/>
              <p:nvPr/>
            </p:nvSpPr>
            <p:spPr>
              <a:xfrm>
                <a:off x="321971" y="2410861"/>
                <a:ext cx="832417" cy="777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79" y="0"/>
                    </a:moveTo>
                    <a:lnTo>
                      <a:pt x="15079" y="218"/>
                    </a:lnTo>
                    <a:lnTo>
                      <a:pt x="15283" y="218"/>
                    </a:lnTo>
                    <a:lnTo>
                      <a:pt x="15283" y="655"/>
                    </a:lnTo>
                    <a:lnTo>
                      <a:pt x="15487" y="655"/>
                    </a:lnTo>
                    <a:lnTo>
                      <a:pt x="15691" y="873"/>
                    </a:lnTo>
                    <a:lnTo>
                      <a:pt x="15894" y="873"/>
                    </a:lnTo>
                    <a:lnTo>
                      <a:pt x="16302" y="1309"/>
                    </a:lnTo>
                    <a:lnTo>
                      <a:pt x="16709" y="1309"/>
                    </a:lnTo>
                    <a:lnTo>
                      <a:pt x="16709" y="1527"/>
                    </a:lnTo>
                    <a:lnTo>
                      <a:pt x="17117" y="1964"/>
                    </a:lnTo>
                    <a:lnTo>
                      <a:pt x="17117" y="2400"/>
                    </a:lnTo>
                    <a:lnTo>
                      <a:pt x="16709" y="2836"/>
                    </a:lnTo>
                    <a:lnTo>
                      <a:pt x="16506" y="2618"/>
                    </a:lnTo>
                    <a:lnTo>
                      <a:pt x="16506" y="2400"/>
                    </a:lnTo>
                    <a:lnTo>
                      <a:pt x="15894" y="2400"/>
                    </a:lnTo>
                    <a:lnTo>
                      <a:pt x="15894" y="2618"/>
                    </a:lnTo>
                    <a:lnTo>
                      <a:pt x="16506" y="3273"/>
                    </a:lnTo>
                    <a:lnTo>
                      <a:pt x="16506" y="3491"/>
                    </a:lnTo>
                    <a:lnTo>
                      <a:pt x="16709" y="3491"/>
                    </a:lnTo>
                    <a:lnTo>
                      <a:pt x="17117" y="3055"/>
                    </a:lnTo>
                    <a:lnTo>
                      <a:pt x="17321" y="3055"/>
                    </a:lnTo>
                    <a:lnTo>
                      <a:pt x="17525" y="2836"/>
                    </a:lnTo>
                    <a:lnTo>
                      <a:pt x="17728" y="3055"/>
                    </a:lnTo>
                    <a:lnTo>
                      <a:pt x="18136" y="2618"/>
                    </a:lnTo>
                    <a:lnTo>
                      <a:pt x="18543" y="2400"/>
                    </a:lnTo>
                    <a:lnTo>
                      <a:pt x="18543" y="3055"/>
                    </a:lnTo>
                    <a:lnTo>
                      <a:pt x="18747" y="3055"/>
                    </a:lnTo>
                    <a:lnTo>
                      <a:pt x="19358" y="3709"/>
                    </a:lnTo>
                    <a:lnTo>
                      <a:pt x="19358" y="3927"/>
                    </a:lnTo>
                    <a:lnTo>
                      <a:pt x="19562" y="3927"/>
                    </a:lnTo>
                    <a:lnTo>
                      <a:pt x="19562" y="4145"/>
                    </a:lnTo>
                    <a:lnTo>
                      <a:pt x="19766" y="4145"/>
                    </a:lnTo>
                    <a:lnTo>
                      <a:pt x="19562" y="4364"/>
                    </a:lnTo>
                    <a:lnTo>
                      <a:pt x="19766" y="4364"/>
                    </a:lnTo>
                    <a:lnTo>
                      <a:pt x="19766" y="4800"/>
                    </a:lnTo>
                    <a:lnTo>
                      <a:pt x="19562" y="4800"/>
                    </a:lnTo>
                    <a:lnTo>
                      <a:pt x="19358" y="5018"/>
                    </a:lnTo>
                    <a:lnTo>
                      <a:pt x="19358" y="5455"/>
                    </a:lnTo>
                    <a:lnTo>
                      <a:pt x="19562" y="5673"/>
                    </a:lnTo>
                    <a:lnTo>
                      <a:pt x="19562" y="5891"/>
                    </a:lnTo>
                    <a:lnTo>
                      <a:pt x="19766" y="6109"/>
                    </a:lnTo>
                    <a:lnTo>
                      <a:pt x="19562" y="6109"/>
                    </a:lnTo>
                    <a:lnTo>
                      <a:pt x="19766" y="6109"/>
                    </a:lnTo>
                    <a:lnTo>
                      <a:pt x="19970" y="6327"/>
                    </a:lnTo>
                    <a:lnTo>
                      <a:pt x="20581" y="6109"/>
                    </a:lnTo>
                    <a:lnTo>
                      <a:pt x="21396" y="7855"/>
                    </a:lnTo>
                    <a:lnTo>
                      <a:pt x="21396" y="8073"/>
                    </a:lnTo>
                    <a:lnTo>
                      <a:pt x="21600" y="9600"/>
                    </a:lnTo>
                    <a:lnTo>
                      <a:pt x="20581" y="10909"/>
                    </a:lnTo>
                    <a:lnTo>
                      <a:pt x="17932" y="13745"/>
                    </a:lnTo>
                    <a:lnTo>
                      <a:pt x="18136" y="13964"/>
                    </a:lnTo>
                    <a:lnTo>
                      <a:pt x="18136" y="14400"/>
                    </a:lnTo>
                    <a:lnTo>
                      <a:pt x="18340" y="14618"/>
                    </a:lnTo>
                    <a:lnTo>
                      <a:pt x="18340" y="15273"/>
                    </a:lnTo>
                    <a:lnTo>
                      <a:pt x="18136" y="15273"/>
                    </a:lnTo>
                    <a:lnTo>
                      <a:pt x="18136" y="15709"/>
                    </a:lnTo>
                    <a:lnTo>
                      <a:pt x="17932" y="15927"/>
                    </a:lnTo>
                    <a:lnTo>
                      <a:pt x="18136" y="16145"/>
                    </a:lnTo>
                    <a:lnTo>
                      <a:pt x="18136" y="16800"/>
                    </a:lnTo>
                    <a:lnTo>
                      <a:pt x="17932" y="16800"/>
                    </a:lnTo>
                    <a:lnTo>
                      <a:pt x="17932" y="17018"/>
                    </a:lnTo>
                    <a:lnTo>
                      <a:pt x="17728" y="17236"/>
                    </a:lnTo>
                    <a:lnTo>
                      <a:pt x="17728" y="17673"/>
                    </a:lnTo>
                    <a:lnTo>
                      <a:pt x="17525" y="17891"/>
                    </a:lnTo>
                    <a:lnTo>
                      <a:pt x="17728" y="17891"/>
                    </a:lnTo>
                    <a:lnTo>
                      <a:pt x="17728" y="18109"/>
                    </a:lnTo>
                    <a:lnTo>
                      <a:pt x="17932" y="18327"/>
                    </a:lnTo>
                    <a:lnTo>
                      <a:pt x="17932" y="18982"/>
                    </a:lnTo>
                    <a:lnTo>
                      <a:pt x="17728" y="19200"/>
                    </a:lnTo>
                    <a:lnTo>
                      <a:pt x="17728" y="19418"/>
                    </a:lnTo>
                    <a:lnTo>
                      <a:pt x="17932" y="19418"/>
                    </a:lnTo>
                    <a:lnTo>
                      <a:pt x="17728" y="19418"/>
                    </a:lnTo>
                    <a:lnTo>
                      <a:pt x="17932" y="19636"/>
                    </a:lnTo>
                    <a:lnTo>
                      <a:pt x="17932" y="20073"/>
                    </a:lnTo>
                    <a:lnTo>
                      <a:pt x="17728" y="20509"/>
                    </a:lnTo>
                    <a:lnTo>
                      <a:pt x="17728" y="21600"/>
                    </a:lnTo>
                    <a:lnTo>
                      <a:pt x="17321" y="21600"/>
                    </a:lnTo>
                    <a:lnTo>
                      <a:pt x="17321" y="21382"/>
                    </a:lnTo>
                    <a:lnTo>
                      <a:pt x="17117" y="21382"/>
                    </a:lnTo>
                    <a:lnTo>
                      <a:pt x="16913" y="21164"/>
                    </a:lnTo>
                    <a:lnTo>
                      <a:pt x="16506" y="20945"/>
                    </a:lnTo>
                    <a:lnTo>
                      <a:pt x="16302" y="20945"/>
                    </a:lnTo>
                    <a:lnTo>
                      <a:pt x="16098" y="20727"/>
                    </a:lnTo>
                    <a:lnTo>
                      <a:pt x="15894" y="20727"/>
                    </a:lnTo>
                    <a:lnTo>
                      <a:pt x="15894" y="20509"/>
                    </a:lnTo>
                    <a:lnTo>
                      <a:pt x="15691" y="20509"/>
                    </a:lnTo>
                    <a:lnTo>
                      <a:pt x="15487" y="20291"/>
                    </a:lnTo>
                    <a:lnTo>
                      <a:pt x="15079" y="20291"/>
                    </a:lnTo>
                    <a:lnTo>
                      <a:pt x="15079" y="20073"/>
                    </a:lnTo>
                    <a:lnTo>
                      <a:pt x="14672" y="20073"/>
                    </a:lnTo>
                    <a:lnTo>
                      <a:pt x="14672" y="19855"/>
                    </a:lnTo>
                    <a:lnTo>
                      <a:pt x="14468" y="19855"/>
                    </a:lnTo>
                    <a:lnTo>
                      <a:pt x="14264" y="19636"/>
                    </a:lnTo>
                    <a:lnTo>
                      <a:pt x="14060" y="19636"/>
                    </a:lnTo>
                    <a:lnTo>
                      <a:pt x="14060" y="19418"/>
                    </a:lnTo>
                    <a:lnTo>
                      <a:pt x="13857" y="19418"/>
                    </a:lnTo>
                    <a:lnTo>
                      <a:pt x="13245" y="18982"/>
                    </a:lnTo>
                    <a:lnTo>
                      <a:pt x="13042" y="18982"/>
                    </a:lnTo>
                    <a:lnTo>
                      <a:pt x="12838" y="18764"/>
                    </a:lnTo>
                    <a:lnTo>
                      <a:pt x="12634" y="18764"/>
                    </a:lnTo>
                    <a:lnTo>
                      <a:pt x="12634" y="18545"/>
                    </a:lnTo>
                    <a:lnTo>
                      <a:pt x="12226" y="18545"/>
                    </a:lnTo>
                    <a:lnTo>
                      <a:pt x="11819" y="18109"/>
                    </a:lnTo>
                    <a:lnTo>
                      <a:pt x="11411" y="18109"/>
                    </a:lnTo>
                    <a:lnTo>
                      <a:pt x="11411" y="17891"/>
                    </a:lnTo>
                    <a:lnTo>
                      <a:pt x="11208" y="17891"/>
                    </a:lnTo>
                    <a:lnTo>
                      <a:pt x="11004" y="17673"/>
                    </a:lnTo>
                    <a:lnTo>
                      <a:pt x="10800" y="17673"/>
                    </a:lnTo>
                    <a:lnTo>
                      <a:pt x="10596" y="17455"/>
                    </a:lnTo>
                    <a:lnTo>
                      <a:pt x="10392" y="17455"/>
                    </a:lnTo>
                    <a:lnTo>
                      <a:pt x="10189" y="17236"/>
                    </a:lnTo>
                    <a:lnTo>
                      <a:pt x="9985" y="17236"/>
                    </a:lnTo>
                    <a:lnTo>
                      <a:pt x="9985" y="17018"/>
                    </a:lnTo>
                    <a:lnTo>
                      <a:pt x="9781" y="17018"/>
                    </a:lnTo>
                    <a:lnTo>
                      <a:pt x="9374" y="16800"/>
                    </a:lnTo>
                    <a:lnTo>
                      <a:pt x="9170" y="16582"/>
                    </a:lnTo>
                    <a:lnTo>
                      <a:pt x="8966" y="16582"/>
                    </a:lnTo>
                    <a:lnTo>
                      <a:pt x="8966" y="16800"/>
                    </a:lnTo>
                    <a:lnTo>
                      <a:pt x="8151" y="16145"/>
                    </a:lnTo>
                    <a:lnTo>
                      <a:pt x="7336" y="15709"/>
                    </a:lnTo>
                    <a:lnTo>
                      <a:pt x="7336" y="15491"/>
                    </a:lnTo>
                    <a:lnTo>
                      <a:pt x="7132" y="15273"/>
                    </a:lnTo>
                    <a:lnTo>
                      <a:pt x="6521" y="15055"/>
                    </a:lnTo>
                    <a:lnTo>
                      <a:pt x="6317" y="15055"/>
                    </a:lnTo>
                    <a:lnTo>
                      <a:pt x="6317" y="14836"/>
                    </a:lnTo>
                    <a:lnTo>
                      <a:pt x="5909" y="14836"/>
                    </a:lnTo>
                    <a:lnTo>
                      <a:pt x="5909" y="14618"/>
                    </a:lnTo>
                    <a:lnTo>
                      <a:pt x="5706" y="14618"/>
                    </a:lnTo>
                    <a:lnTo>
                      <a:pt x="5502" y="14400"/>
                    </a:lnTo>
                    <a:lnTo>
                      <a:pt x="5298" y="14400"/>
                    </a:lnTo>
                    <a:lnTo>
                      <a:pt x="5298" y="14182"/>
                    </a:lnTo>
                    <a:lnTo>
                      <a:pt x="5094" y="14182"/>
                    </a:lnTo>
                    <a:lnTo>
                      <a:pt x="4891" y="13964"/>
                    </a:lnTo>
                    <a:lnTo>
                      <a:pt x="4687" y="13964"/>
                    </a:lnTo>
                    <a:lnTo>
                      <a:pt x="4483" y="13745"/>
                    </a:lnTo>
                    <a:lnTo>
                      <a:pt x="4279" y="13745"/>
                    </a:lnTo>
                    <a:lnTo>
                      <a:pt x="4075" y="13527"/>
                    </a:lnTo>
                    <a:lnTo>
                      <a:pt x="3872" y="13527"/>
                    </a:lnTo>
                    <a:lnTo>
                      <a:pt x="3668" y="13309"/>
                    </a:lnTo>
                    <a:lnTo>
                      <a:pt x="2853" y="12873"/>
                    </a:lnTo>
                    <a:lnTo>
                      <a:pt x="2649" y="12655"/>
                    </a:lnTo>
                    <a:lnTo>
                      <a:pt x="2445" y="12655"/>
                    </a:lnTo>
                    <a:lnTo>
                      <a:pt x="1630" y="12436"/>
                    </a:lnTo>
                    <a:lnTo>
                      <a:pt x="1630" y="11564"/>
                    </a:lnTo>
                    <a:lnTo>
                      <a:pt x="1426" y="11127"/>
                    </a:lnTo>
                    <a:lnTo>
                      <a:pt x="1426" y="10691"/>
                    </a:lnTo>
                    <a:lnTo>
                      <a:pt x="1223" y="10473"/>
                    </a:lnTo>
                    <a:lnTo>
                      <a:pt x="1426" y="10473"/>
                    </a:lnTo>
                    <a:lnTo>
                      <a:pt x="1223" y="10036"/>
                    </a:lnTo>
                    <a:lnTo>
                      <a:pt x="1019" y="10036"/>
                    </a:lnTo>
                    <a:lnTo>
                      <a:pt x="1019" y="9818"/>
                    </a:lnTo>
                    <a:lnTo>
                      <a:pt x="815" y="9818"/>
                    </a:lnTo>
                    <a:lnTo>
                      <a:pt x="815" y="9600"/>
                    </a:lnTo>
                    <a:lnTo>
                      <a:pt x="611" y="9600"/>
                    </a:lnTo>
                    <a:lnTo>
                      <a:pt x="611" y="8945"/>
                    </a:lnTo>
                    <a:lnTo>
                      <a:pt x="408" y="8727"/>
                    </a:lnTo>
                    <a:lnTo>
                      <a:pt x="408" y="8073"/>
                    </a:lnTo>
                    <a:lnTo>
                      <a:pt x="204" y="8073"/>
                    </a:lnTo>
                    <a:lnTo>
                      <a:pt x="204" y="7855"/>
                    </a:lnTo>
                    <a:lnTo>
                      <a:pt x="0" y="7636"/>
                    </a:lnTo>
                    <a:lnTo>
                      <a:pt x="0" y="7418"/>
                    </a:lnTo>
                    <a:lnTo>
                      <a:pt x="204" y="7418"/>
                    </a:lnTo>
                    <a:lnTo>
                      <a:pt x="204" y="7200"/>
                    </a:lnTo>
                    <a:lnTo>
                      <a:pt x="408" y="7200"/>
                    </a:lnTo>
                    <a:lnTo>
                      <a:pt x="408" y="6982"/>
                    </a:lnTo>
                    <a:lnTo>
                      <a:pt x="611" y="6982"/>
                    </a:lnTo>
                    <a:lnTo>
                      <a:pt x="611" y="6764"/>
                    </a:lnTo>
                    <a:lnTo>
                      <a:pt x="1834" y="6764"/>
                    </a:lnTo>
                    <a:lnTo>
                      <a:pt x="2038" y="6545"/>
                    </a:lnTo>
                    <a:lnTo>
                      <a:pt x="2649" y="6545"/>
                    </a:lnTo>
                    <a:lnTo>
                      <a:pt x="2649" y="6327"/>
                    </a:lnTo>
                    <a:lnTo>
                      <a:pt x="3464" y="6327"/>
                    </a:lnTo>
                    <a:lnTo>
                      <a:pt x="3668" y="6109"/>
                    </a:lnTo>
                    <a:lnTo>
                      <a:pt x="4279" y="6109"/>
                    </a:lnTo>
                    <a:lnTo>
                      <a:pt x="4483" y="5891"/>
                    </a:lnTo>
                    <a:lnTo>
                      <a:pt x="5094" y="5891"/>
                    </a:lnTo>
                    <a:lnTo>
                      <a:pt x="5298" y="5673"/>
                    </a:lnTo>
                    <a:lnTo>
                      <a:pt x="5909" y="5891"/>
                    </a:lnTo>
                    <a:lnTo>
                      <a:pt x="6113" y="5891"/>
                    </a:lnTo>
                    <a:lnTo>
                      <a:pt x="6113" y="6109"/>
                    </a:lnTo>
                    <a:lnTo>
                      <a:pt x="6317" y="6109"/>
                    </a:lnTo>
                    <a:lnTo>
                      <a:pt x="6928" y="6764"/>
                    </a:lnTo>
                    <a:lnTo>
                      <a:pt x="7540" y="7200"/>
                    </a:lnTo>
                    <a:lnTo>
                      <a:pt x="7947" y="7636"/>
                    </a:lnTo>
                    <a:lnTo>
                      <a:pt x="8355" y="7636"/>
                    </a:lnTo>
                    <a:lnTo>
                      <a:pt x="8355" y="7418"/>
                    </a:lnTo>
                    <a:lnTo>
                      <a:pt x="8762" y="7418"/>
                    </a:lnTo>
                    <a:lnTo>
                      <a:pt x="8762" y="7200"/>
                    </a:lnTo>
                    <a:lnTo>
                      <a:pt x="8966" y="7200"/>
                    </a:lnTo>
                    <a:lnTo>
                      <a:pt x="9170" y="6982"/>
                    </a:lnTo>
                    <a:lnTo>
                      <a:pt x="9374" y="6982"/>
                    </a:lnTo>
                    <a:lnTo>
                      <a:pt x="9374" y="6764"/>
                    </a:lnTo>
                    <a:lnTo>
                      <a:pt x="9577" y="6982"/>
                    </a:lnTo>
                    <a:lnTo>
                      <a:pt x="9577" y="6764"/>
                    </a:lnTo>
                    <a:lnTo>
                      <a:pt x="9985" y="6764"/>
                    </a:lnTo>
                    <a:lnTo>
                      <a:pt x="9985" y="6545"/>
                    </a:lnTo>
                    <a:lnTo>
                      <a:pt x="10189" y="6545"/>
                    </a:lnTo>
                    <a:lnTo>
                      <a:pt x="10189" y="6327"/>
                    </a:lnTo>
                    <a:lnTo>
                      <a:pt x="10392" y="6327"/>
                    </a:lnTo>
                    <a:lnTo>
                      <a:pt x="10189" y="6109"/>
                    </a:lnTo>
                    <a:lnTo>
                      <a:pt x="10392" y="5891"/>
                    </a:lnTo>
                    <a:lnTo>
                      <a:pt x="10392" y="5673"/>
                    </a:lnTo>
                    <a:lnTo>
                      <a:pt x="10596" y="5673"/>
                    </a:lnTo>
                    <a:lnTo>
                      <a:pt x="10596" y="5455"/>
                    </a:lnTo>
                    <a:lnTo>
                      <a:pt x="10800" y="5455"/>
                    </a:lnTo>
                    <a:lnTo>
                      <a:pt x="11004" y="5236"/>
                    </a:lnTo>
                    <a:lnTo>
                      <a:pt x="11004" y="5018"/>
                    </a:lnTo>
                    <a:lnTo>
                      <a:pt x="11208" y="5018"/>
                    </a:lnTo>
                    <a:lnTo>
                      <a:pt x="11208" y="4800"/>
                    </a:lnTo>
                    <a:lnTo>
                      <a:pt x="11615" y="4800"/>
                    </a:lnTo>
                    <a:lnTo>
                      <a:pt x="11615" y="4582"/>
                    </a:lnTo>
                    <a:lnTo>
                      <a:pt x="11819" y="4582"/>
                    </a:lnTo>
                    <a:lnTo>
                      <a:pt x="11615" y="4364"/>
                    </a:lnTo>
                    <a:lnTo>
                      <a:pt x="11208" y="4364"/>
                    </a:lnTo>
                    <a:lnTo>
                      <a:pt x="10392" y="3491"/>
                    </a:lnTo>
                    <a:lnTo>
                      <a:pt x="10392" y="3709"/>
                    </a:lnTo>
                    <a:lnTo>
                      <a:pt x="10189" y="3491"/>
                    </a:lnTo>
                    <a:lnTo>
                      <a:pt x="10189" y="3273"/>
                    </a:lnTo>
                    <a:lnTo>
                      <a:pt x="9985" y="2618"/>
                    </a:lnTo>
                    <a:lnTo>
                      <a:pt x="12226" y="1745"/>
                    </a:lnTo>
                    <a:lnTo>
                      <a:pt x="12226" y="2182"/>
                    </a:lnTo>
                    <a:lnTo>
                      <a:pt x="12430" y="2400"/>
                    </a:lnTo>
                    <a:lnTo>
                      <a:pt x="12430" y="2836"/>
                    </a:lnTo>
                    <a:lnTo>
                      <a:pt x="12634" y="2836"/>
                    </a:lnTo>
                    <a:lnTo>
                      <a:pt x="12634" y="3055"/>
                    </a:lnTo>
                    <a:lnTo>
                      <a:pt x="12838" y="3055"/>
                    </a:lnTo>
                    <a:lnTo>
                      <a:pt x="13042" y="3273"/>
                    </a:lnTo>
                    <a:lnTo>
                      <a:pt x="13042" y="3055"/>
                    </a:lnTo>
                    <a:lnTo>
                      <a:pt x="13245" y="3055"/>
                    </a:lnTo>
                    <a:lnTo>
                      <a:pt x="13245" y="2836"/>
                    </a:lnTo>
                    <a:lnTo>
                      <a:pt x="13449" y="2618"/>
                    </a:lnTo>
                    <a:lnTo>
                      <a:pt x="13449" y="2182"/>
                    </a:lnTo>
                    <a:lnTo>
                      <a:pt x="13653" y="1964"/>
                    </a:lnTo>
                    <a:lnTo>
                      <a:pt x="13653" y="1745"/>
                    </a:lnTo>
                    <a:lnTo>
                      <a:pt x="13857" y="1745"/>
                    </a:lnTo>
                    <a:lnTo>
                      <a:pt x="13857" y="1309"/>
                    </a:lnTo>
                    <a:lnTo>
                      <a:pt x="14060" y="1309"/>
                    </a:lnTo>
                    <a:lnTo>
                      <a:pt x="14060" y="1091"/>
                    </a:lnTo>
                    <a:lnTo>
                      <a:pt x="14468" y="1091"/>
                    </a:lnTo>
                    <a:lnTo>
                      <a:pt x="14672" y="873"/>
                    </a:lnTo>
                    <a:lnTo>
                      <a:pt x="14672" y="436"/>
                    </a:lnTo>
                    <a:lnTo>
                      <a:pt x="14875" y="436"/>
                    </a:lnTo>
                    <a:lnTo>
                      <a:pt x="14875" y="0"/>
                    </a:lnTo>
                    <a:lnTo>
                      <a:pt x="15079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470"/>
              <p:cNvSpPr/>
              <p:nvPr/>
            </p:nvSpPr>
            <p:spPr>
              <a:xfrm>
                <a:off x="526148" y="2371595"/>
                <a:ext cx="267004" cy="31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1080"/>
                    </a:moveTo>
                    <a:lnTo>
                      <a:pt x="17788" y="1620"/>
                    </a:lnTo>
                    <a:lnTo>
                      <a:pt x="19059" y="2700"/>
                    </a:lnTo>
                    <a:lnTo>
                      <a:pt x="18424" y="2700"/>
                    </a:lnTo>
                    <a:lnTo>
                      <a:pt x="19059" y="3240"/>
                    </a:lnTo>
                    <a:lnTo>
                      <a:pt x="20329" y="4860"/>
                    </a:lnTo>
                    <a:lnTo>
                      <a:pt x="20965" y="5940"/>
                    </a:lnTo>
                    <a:lnTo>
                      <a:pt x="21600" y="6480"/>
                    </a:lnTo>
                    <a:lnTo>
                      <a:pt x="21600" y="7020"/>
                    </a:lnTo>
                    <a:lnTo>
                      <a:pt x="14612" y="9180"/>
                    </a:lnTo>
                    <a:lnTo>
                      <a:pt x="15247" y="10800"/>
                    </a:lnTo>
                    <a:lnTo>
                      <a:pt x="15247" y="11340"/>
                    </a:lnTo>
                    <a:lnTo>
                      <a:pt x="15882" y="11880"/>
                    </a:lnTo>
                    <a:lnTo>
                      <a:pt x="15882" y="11340"/>
                    </a:lnTo>
                    <a:lnTo>
                      <a:pt x="18424" y="13500"/>
                    </a:lnTo>
                    <a:lnTo>
                      <a:pt x="19694" y="13500"/>
                    </a:lnTo>
                    <a:lnTo>
                      <a:pt x="20329" y="14040"/>
                    </a:lnTo>
                    <a:lnTo>
                      <a:pt x="19694" y="14040"/>
                    </a:lnTo>
                    <a:lnTo>
                      <a:pt x="19694" y="14580"/>
                    </a:lnTo>
                    <a:lnTo>
                      <a:pt x="18424" y="14580"/>
                    </a:lnTo>
                    <a:lnTo>
                      <a:pt x="18424" y="15120"/>
                    </a:lnTo>
                    <a:lnTo>
                      <a:pt x="17788" y="15120"/>
                    </a:lnTo>
                    <a:lnTo>
                      <a:pt x="17788" y="15660"/>
                    </a:lnTo>
                    <a:lnTo>
                      <a:pt x="17153" y="16200"/>
                    </a:lnTo>
                    <a:lnTo>
                      <a:pt x="16518" y="16200"/>
                    </a:lnTo>
                    <a:lnTo>
                      <a:pt x="16518" y="16740"/>
                    </a:lnTo>
                    <a:lnTo>
                      <a:pt x="15882" y="16740"/>
                    </a:lnTo>
                    <a:lnTo>
                      <a:pt x="15882" y="17280"/>
                    </a:lnTo>
                    <a:lnTo>
                      <a:pt x="15247" y="17820"/>
                    </a:lnTo>
                    <a:lnTo>
                      <a:pt x="15882" y="18360"/>
                    </a:lnTo>
                    <a:lnTo>
                      <a:pt x="15247" y="18360"/>
                    </a:lnTo>
                    <a:lnTo>
                      <a:pt x="15247" y="18900"/>
                    </a:lnTo>
                    <a:lnTo>
                      <a:pt x="14612" y="18900"/>
                    </a:lnTo>
                    <a:lnTo>
                      <a:pt x="14612" y="19440"/>
                    </a:lnTo>
                    <a:lnTo>
                      <a:pt x="13341" y="19440"/>
                    </a:lnTo>
                    <a:lnTo>
                      <a:pt x="13341" y="19980"/>
                    </a:lnTo>
                    <a:lnTo>
                      <a:pt x="12706" y="19440"/>
                    </a:lnTo>
                    <a:lnTo>
                      <a:pt x="12706" y="19980"/>
                    </a:lnTo>
                    <a:lnTo>
                      <a:pt x="12071" y="19980"/>
                    </a:lnTo>
                    <a:lnTo>
                      <a:pt x="11435" y="20520"/>
                    </a:lnTo>
                    <a:lnTo>
                      <a:pt x="10800" y="20520"/>
                    </a:lnTo>
                    <a:lnTo>
                      <a:pt x="10800" y="21060"/>
                    </a:lnTo>
                    <a:lnTo>
                      <a:pt x="9529" y="21060"/>
                    </a:lnTo>
                    <a:lnTo>
                      <a:pt x="9529" y="21600"/>
                    </a:lnTo>
                    <a:lnTo>
                      <a:pt x="8259" y="21600"/>
                    </a:lnTo>
                    <a:lnTo>
                      <a:pt x="6988" y="20520"/>
                    </a:lnTo>
                    <a:lnTo>
                      <a:pt x="5082" y="19440"/>
                    </a:lnTo>
                    <a:lnTo>
                      <a:pt x="3176" y="17820"/>
                    </a:lnTo>
                    <a:lnTo>
                      <a:pt x="2541" y="17820"/>
                    </a:lnTo>
                    <a:lnTo>
                      <a:pt x="2541" y="17280"/>
                    </a:lnTo>
                    <a:lnTo>
                      <a:pt x="1906" y="17280"/>
                    </a:lnTo>
                    <a:lnTo>
                      <a:pt x="0" y="16740"/>
                    </a:lnTo>
                    <a:lnTo>
                      <a:pt x="0" y="16200"/>
                    </a:lnTo>
                    <a:lnTo>
                      <a:pt x="635" y="16200"/>
                    </a:lnTo>
                    <a:lnTo>
                      <a:pt x="0" y="16200"/>
                    </a:lnTo>
                    <a:lnTo>
                      <a:pt x="635" y="16200"/>
                    </a:lnTo>
                    <a:lnTo>
                      <a:pt x="0" y="16200"/>
                    </a:lnTo>
                    <a:lnTo>
                      <a:pt x="0" y="15660"/>
                    </a:lnTo>
                    <a:lnTo>
                      <a:pt x="1271" y="15660"/>
                    </a:lnTo>
                    <a:lnTo>
                      <a:pt x="3176" y="14040"/>
                    </a:lnTo>
                    <a:lnTo>
                      <a:pt x="2541" y="14040"/>
                    </a:lnTo>
                    <a:lnTo>
                      <a:pt x="3176" y="14040"/>
                    </a:lnTo>
                    <a:lnTo>
                      <a:pt x="2541" y="13500"/>
                    </a:lnTo>
                    <a:lnTo>
                      <a:pt x="1906" y="12420"/>
                    </a:lnTo>
                    <a:lnTo>
                      <a:pt x="1906" y="11340"/>
                    </a:lnTo>
                    <a:lnTo>
                      <a:pt x="1271" y="11340"/>
                    </a:lnTo>
                    <a:lnTo>
                      <a:pt x="1271" y="10800"/>
                    </a:lnTo>
                    <a:lnTo>
                      <a:pt x="5082" y="10800"/>
                    </a:lnTo>
                    <a:lnTo>
                      <a:pt x="5718" y="11340"/>
                    </a:lnTo>
                    <a:lnTo>
                      <a:pt x="6988" y="11340"/>
                    </a:lnTo>
                    <a:lnTo>
                      <a:pt x="6988" y="10800"/>
                    </a:lnTo>
                    <a:lnTo>
                      <a:pt x="8259" y="10800"/>
                    </a:lnTo>
                    <a:lnTo>
                      <a:pt x="8259" y="10260"/>
                    </a:lnTo>
                    <a:lnTo>
                      <a:pt x="9529" y="10260"/>
                    </a:lnTo>
                    <a:lnTo>
                      <a:pt x="9529" y="9180"/>
                    </a:lnTo>
                    <a:lnTo>
                      <a:pt x="8894" y="9180"/>
                    </a:lnTo>
                    <a:lnTo>
                      <a:pt x="8894" y="8640"/>
                    </a:lnTo>
                    <a:lnTo>
                      <a:pt x="8259" y="8640"/>
                    </a:lnTo>
                    <a:lnTo>
                      <a:pt x="8259" y="7560"/>
                    </a:lnTo>
                    <a:lnTo>
                      <a:pt x="7624" y="7560"/>
                    </a:lnTo>
                    <a:lnTo>
                      <a:pt x="7624" y="7020"/>
                    </a:lnTo>
                    <a:lnTo>
                      <a:pt x="6988" y="7020"/>
                    </a:lnTo>
                    <a:lnTo>
                      <a:pt x="6988" y="4320"/>
                    </a:lnTo>
                    <a:lnTo>
                      <a:pt x="6353" y="4320"/>
                    </a:lnTo>
                    <a:lnTo>
                      <a:pt x="6353" y="3780"/>
                    </a:lnTo>
                    <a:lnTo>
                      <a:pt x="6988" y="3780"/>
                    </a:lnTo>
                    <a:lnTo>
                      <a:pt x="7624" y="3240"/>
                    </a:lnTo>
                    <a:lnTo>
                      <a:pt x="7624" y="2160"/>
                    </a:lnTo>
                    <a:lnTo>
                      <a:pt x="8259" y="2160"/>
                    </a:lnTo>
                    <a:lnTo>
                      <a:pt x="8259" y="1620"/>
                    </a:lnTo>
                    <a:lnTo>
                      <a:pt x="12071" y="1620"/>
                    </a:lnTo>
                    <a:lnTo>
                      <a:pt x="12071" y="1080"/>
                    </a:lnTo>
                    <a:lnTo>
                      <a:pt x="15247" y="1080"/>
                    </a:lnTo>
                    <a:lnTo>
                      <a:pt x="15247" y="540"/>
                    </a:lnTo>
                    <a:lnTo>
                      <a:pt x="15882" y="540"/>
                    </a:lnTo>
                    <a:lnTo>
                      <a:pt x="16518" y="0"/>
                    </a:lnTo>
                    <a:lnTo>
                      <a:pt x="17153" y="0"/>
                    </a:lnTo>
                    <a:lnTo>
                      <a:pt x="17788" y="108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471"/>
              <p:cNvSpPr/>
              <p:nvPr/>
            </p:nvSpPr>
            <p:spPr>
              <a:xfrm>
                <a:off x="1531328" y="2913451"/>
                <a:ext cx="651800" cy="698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4" y="243"/>
                    </a:moveTo>
                    <a:lnTo>
                      <a:pt x="5205" y="243"/>
                    </a:lnTo>
                    <a:lnTo>
                      <a:pt x="5205" y="0"/>
                    </a:lnTo>
                    <a:lnTo>
                      <a:pt x="5465" y="0"/>
                    </a:lnTo>
                    <a:lnTo>
                      <a:pt x="5465" y="243"/>
                    </a:lnTo>
                    <a:lnTo>
                      <a:pt x="5986" y="243"/>
                    </a:lnTo>
                    <a:lnTo>
                      <a:pt x="6246" y="485"/>
                    </a:lnTo>
                    <a:lnTo>
                      <a:pt x="6766" y="485"/>
                    </a:lnTo>
                    <a:lnTo>
                      <a:pt x="6506" y="728"/>
                    </a:lnTo>
                    <a:lnTo>
                      <a:pt x="7027" y="728"/>
                    </a:lnTo>
                    <a:lnTo>
                      <a:pt x="7287" y="485"/>
                    </a:lnTo>
                    <a:lnTo>
                      <a:pt x="7287" y="728"/>
                    </a:lnTo>
                    <a:lnTo>
                      <a:pt x="7547" y="728"/>
                    </a:lnTo>
                    <a:lnTo>
                      <a:pt x="7547" y="971"/>
                    </a:lnTo>
                    <a:lnTo>
                      <a:pt x="7807" y="971"/>
                    </a:lnTo>
                    <a:lnTo>
                      <a:pt x="7807" y="1213"/>
                    </a:lnTo>
                    <a:lnTo>
                      <a:pt x="8067" y="1213"/>
                    </a:lnTo>
                    <a:lnTo>
                      <a:pt x="8067" y="1699"/>
                    </a:lnTo>
                    <a:lnTo>
                      <a:pt x="8328" y="1699"/>
                    </a:lnTo>
                    <a:lnTo>
                      <a:pt x="8588" y="1456"/>
                    </a:lnTo>
                    <a:lnTo>
                      <a:pt x="8588" y="971"/>
                    </a:lnTo>
                    <a:lnTo>
                      <a:pt x="8848" y="971"/>
                    </a:lnTo>
                    <a:lnTo>
                      <a:pt x="9108" y="1213"/>
                    </a:lnTo>
                    <a:lnTo>
                      <a:pt x="9108" y="1456"/>
                    </a:lnTo>
                    <a:lnTo>
                      <a:pt x="9369" y="1213"/>
                    </a:lnTo>
                    <a:lnTo>
                      <a:pt x="9369" y="971"/>
                    </a:lnTo>
                    <a:lnTo>
                      <a:pt x="9629" y="971"/>
                    </a:lnTo>
                    <a:lnTo>
                      <a:pt x="9629" y="728"/>
                    </a:lnTo>
                    <a:lnTo>
                      <a:pt x="10149" y="1213"/>
                    </a:lnTo>
                    <a:lnTo>
                      <a:pt x="10149" y="1456"/>
                    </a:lnTo>
                    <a:lnTo>
                      <a:pt x="10410" y="1699"/>
                    </a:lnTo>
                    <a:lnTo>
                      <a:pt x="10410" y="1942"/>
                    </a:lnTo>
                    <a:lnTo>
                      <a:pt x="10930" y="2427"/>
                    </a:lnTo>
                    <a:lnTo>
                      <a:pt x="10930" y="2912"/>
                    </a:lnTo>
                    <a:lnTo>
                      <a:pt x="11190" y="2912"/>
                    </a:lnTo>
                    <a:lnTo>
                      <a:pt x="11190" y="3398"/>
                    </a:lnTo>
                    <a:lnTo>
                      <a:pt x="11451" y="3640"/>
                    </a:lnTo>
                    <a:lnTo>
                      <a:pt x="11190" y="3640"/>
                    </a:lnTo>
                    <a:lnTo>
                      <a:pt x="10930" y="3883"/>
                    </a:lnTo>
                    <a:lnTo>
                      <a:pt x="11190" y="3883"/>
                    </a:lnTo>
                    <a:lnTo>
                      <a:pt x="11190" y="4126"/>
                    </a:lnTo>
                    <a:lnTo>
                      <a:pt x="11711" y="4611"/>
                    </a:lnTo>
                    <a:lnTo>
                      <a:pt x="11971" y="4611"/>
                    </a:lnTo>
                    <a:lnTo>
                      <a:pt x="11971" y="4854"/>
                    </a:lnTo>
                    <a:lnTo>
                      <a:pt x="11711" y="4854"/>
                    </a:lnTo>
                    <a:lnTo>
                      <a:pt x="11711" y="5097"/>
                    </a:lnTo>
                    <a:lnTo>
                      <a:pt x="11971" y="5097"/>
                    </a:lnTo>
                    <a:lnTo>
                      <a:pt x="11971" y="5582"/>
                    </a:lnTo>
                    <a:lnTo>
                      <a:pt x="12231" y="5582"/>
                    </a:lnTo>
                    <a:lnTo>
                      <a:pt x="12231" y="6553"/>
                    </a:lnTo>
                    <a:lnTo>
                      <a:pt x="12492" y="6796"/>
                    </a:lnTo>
                    <a:lnTo>
                      <a:pt x="12492" y="7281"/>
                    </a:lnTo>
                    <a:lnTo>
                      <a:pt x="12752" y="7281"/>
                    </a:lnTo>
                    <a:lnTo>
                      <a:pt x="12752" y="7766"/>
                    </a:lnTo>
                    <a:lnTo>
                      <a:pt x="13012" y="7766"/>
                    </a:lnTo>
                    <a:lnTo>
                      <a:pt x="13012" y="8737"/>
                    </a:lnTo>
                    <a:lnTo>
                      <a:pt x="12752" y="8980"/>
                    </a:lnTo>
                    <a:lnTo>
                      <a:pt x="13012" y="9222"/>
                    </a:lnTo>
                    <a:lnTo>
                      <a:pt x="13012" y="9465"/>
                    </a:lnTo>
                    <a:lnTo>
                      <a:pt x="13793" y="9465"/>
                    </a:lnTo>
                    <a:lnTo>
                      <a:pt x="13793" y="9222"/>
                    </a:lnTo>
                    <a:lnTo>
                      <a:pt x="14053" y="9222"/>
                    </a:lnTo>
                    <a:lnTo>
                      <a:pt x="14053" y="9465"/>
                    </a:lnTo>
                    <a:lnTo>
                      <a:pt x="14313" y="9708"/>
                    </a:lnTo>
                    <a:lnTo>
                      <a:pt x="14313" y="9951"/>
                    </a:lnTo>
                    <a:lnTo>
                      <a:pt x="14573" y="9951"/>
                    </a:lnTo>
                    <a:lnTo>
                      <a:pt x="14573" y="10436"/>
                    </a:lnTo>
                    <a:lnTo>
                      <a:pt x="14834" y="10679"/>
                    </a:lnTo>
                    <a:lnTo>
                      <a:pt x="14834" y="11164"/>
                    </a:lnTo>
                    <a:lnTo>
                      <a:pt x="15094" y="11164"/>
                    </a:lnTo>
                    <a:lnTo>
                      <a:pt x="15354" y="11407"/>
                    </a:lnTo>
                    <a:lnTo>
                      <a:pt x="15354" y="11649"/>
                    </a:lnTo>
                    <a:lnTo>
                      <a:pt x="15614" y="11892"/>
                    </a:lnTo>
                    <a:lnTo>
                      <a:pt x="16135" y="11892"/>
                    </a:lnTo>
                    <a:lnTo>
                      <a:pt x="16135" y="12135"/>
                    </a:lnTo>
                    <a:lnTo>
                      <a:pt x="16655" y="12135"/>
                    </a:lnTo>
                    <a:lnTo>
                      <a:pt x="16655" y="12378"/>
                    </a:lnTo>
                    <a:lnTo>
                      <a:pt x="16916" y="12378"/>
                    </a:lnTo>
                    <a:lnTo>
                      <a:pt x="16916" y="12620"/>
                    </a:lnTo>
                    <a:lnTo>
                      <a:pt x="17176" y="12863"/>
                    </a:lnTo>
                    <a:lnTo>
                      <a:pt x="17176" y="13106"/>
                    </a:lnTo>
                    <a:lnTo>
                      <a:pt x="17436" y="13106"/>
                    </a:lnTo>
                    <a:lnTo>
                      <a:pt x="17436" y="13348"/>
                    </a:lnTo>
                    <a:lnTo>
                      <a:pt x="17957" y="13348"/>
                    </a:lnTo>
                    <a:lnTo>
                      <a:pt x="17957" y="14076"/>
                    </a:lnTo>
                    <a:lnTo>
                      <a:pt x="18217" y="14076"/>
                    </a:lnTo>
                    <a:lnTo>
                      <a:pt x="18217" y="14319"/>
                    </a:lnTo>
                    <a:lnTo>
                      <a:pt x="18477" y="14562"/>
                    </a:lnTo>
                    <a:lnTo>
                      <a:pt x="18477" y="14804"/>
                    </a:lnTo>
                    <a:lnTo>
                      <a:pt x="18737" y="14804"/>
                    </a:lnTo>
                    <a:lnTo>
                      <a:pt x="18737" y="15290"/>
                    </a:lnTo>
                    <a:lnTo>
                      <a:pt x="18998" y="15533"/>
                    </a:lnTo>
                    <a:lnTo>
                      <a:pt x="18998" y="16018"/>
                    </a:lnTo>
                    <a:lnTo>
                      <a:pt x="19258" y="16261"/>
                    </a:lnTo>
                    <a:lnTo>
                      <a:pt x="19258" y="16503"/>
                    </a:lnTo>
                    <a:lnTo>
                      <a:pt x="19518" y="16746"/>
                    </a:lnTo>
                    <a:lnTo>
                      <a:pt x="19518" y="16989"/>
                    </a:lnTo>
                    <a:lnTo>
                      <a:pt x="19778" y="17231"/>
                    </a:lnTo>
                    <a:lnTo>
                      <a:pt x="19778" y="17717"/>
                    </a:lnTo>
                    <a:lnTo>
                      <a:pt x="20039" y="17717"/>
                    </a:lnTo>
                    <a:lnTo>
                      <a:pt x="20039" y="18202"/>
                    </a:lnTo>
                    <a:lnTo>
                      <a:pt x="20299" y="18445"/>
                    </a:lnTo>
                    <a:lnTo>
                      <a:pt x="20299" y="18930"/>
                    </a:lnTo>
                    <a:lnTo>
                      <a:pt x="20039" y="18930"/>
                    </a:lnTo>
                    <a:lnTo>
                      <a:pt x="20299" y="19173"/>
                    </a:lnTo>
                    <a:lnTo>
                      <a:pt x="20299" y="19658"/>
                    </a:lnTo>
                    <a:lnTo>
                      <a:pt x="20559" y="19658"/>
                    </a:lnTo>
                    <a:lnTo>
                      <a:pt x="20559" y="19901"/>
                    </a:lnTo>
                    <a:lnTo>
                      <a:pt x="20819" y="20144"/>
                    </a:lnTo>
                    <a:lnTo>
                      <a:pt x="20819" y="20629"/>
                    </a:lnTo>
                    <a:lnTo>
                      <a:pt x="21080" y="20629"/>
                    </a:lnTo>
                    <a:lnTo>
                      <a:pt x="21340" y="20872"/>
                    </a:lnTo>
                    <a:lnTo>
                      <a:pt x="21340" y="21115"/>
                    </a:lnTo>
                    <a:lnTo>
                      <a:pt x="21600" y="21115"/>
                    </a:lnTo>
                    <a:lnTo>
                      <a:pt x="21600" y="21357"/>
                    </a:lnTo>
                    <a:lnTo>
                      <a:pt x="21340" y="21357"/>
                    </a:lnTo>
                    <a:lnTo>
                      <a:pt x="21080" y="21600"/>
                    </a:lnTo>
                    <a:lnTo>
                      <a:pt x="20819" y="21600"/>
                    </a:lnTo>
                    <a:lnTo>
                      <a:pt x="20559" y="21115"/>
                    </a:lnTo>
                    <a:lnTo>
                      <a:pt x="20299" y="20872"/>
                    </a:lnTo>
                    <a:lnTo>
                      <a:pt x="19778" y="20629"/>
                    </a:lnTo>
                    <a:lnTo>
                      <a:pt x="19258" y="20144"/>
                    </a:lnTo>
                    <a:lnTo>
                      <a:pt x="18998" y="19658"/>
                    </a:lnTo>
                    <a:lnTo>
                      <a:pt x="18477" y="19173"/>
                    </a:lnTo>
                    <a:lnTo>
                      <a:pt x="18217" y="18688"/>
                    </a:lnTo>
                    <a:lnTo>
                      <a:pt x="17176" y="17717"/>
                    </a:lnTo>
                    <a:lnTo>
                      <a:pt x="16916" y="17717"/>
                    </a:lnTo>
                    <a:lnTo>
                      <a:pt x="16395" y="17231"/>
                    </a:lnTo>
                    <a:lnTo>
                      <a:pt x="16135" y="17231"/>
                    </a:lnTo>
                    <a:lnTo>
                      <a:pt x="15875" y="17474"/>
                    </a:lnTo>
                    <a:lnTo>
                      <a:pt x="15354" y="17474"/>
                    </a:lnTo>
                    <a:lnTo>
                      <a:pt x="15094" y="17717"/>
                    </a:lnTo>
                    <a:lnTo>
                      <a:pt x="14573" y="17960"/>
                    </a:lnTo>
                    <a:lnTo>
                      <a:pt x="14313" y="18202"/>
                    </a:lnTo>
                    <a:lnTo>
                      <a:pt x="13793" y="18445"/>
                    </a:lnTo>
                    <a:lnTo>
                      <a:pt x="13533" y="18445"/>
                    </a:lnTo>
                    <a:lnTo>
                      <a:pt x="13272" y="18688"/>
                    </a:lnTo>
                    <a:lnTo>
                      <a:pt x="13012" y="18688"/>
                    </a:lnTo>
                    <a:lnTo>
                      <a:pt x="12752" y="18445"/>
                    </a:lnTo>
                    <a:lnTo>
                      <a:pt x="12492" y="18445"/>
                    </a:lnTo>
                    <a:lnTo>
                      <a:pt x="12492" y="17474"/>
                    </a:lnTo>
                    <a:lnTo>
                      <a:pt x="11971" y="17474"/>
                    </a:lnTo>
                    <a:lnTo>
                      <a:pt x="11971" y="16989"/>
                    </a:lnTo>
                    <a:lnTo>
                      <a:pt x="11451" y="16503"/>
                    </a:lnTo>
                    <a:lnTo>
                      <a:pt x="11451" y="16261"/>
                    </a:lnTo>
                    <a:lnTo>
                      <a:pt x="10410" y="15290"/>
                    </a:lnTo>
                    <a:lnTo>
                      <a:pt x="9629" y="14319"/>
                    </a:lnTo>
                    <a:lnTo>
                      <a:pt x="9108" y="13591"/>
                    </a:lnTo>
                    <a:lnTo>
                      <a:pt x="7287" y="11892"/>
                    </a:lnTo>
                    <a:lnTo>
                      <a:pt x="7287" y="11649"/>
                    </a:lnTo>
                    <a:lnTo>
                      <a:pt x="7547" y="11649"/>
                    </a:lnTo>
                    <a:lnTo>
                      <a:pt x="7547" y="11407"/>
                    </a:lnTo>
                    <a:lnTo>
                      <a:pt x="8328" y="11407"/>
                    </a:lnTo>
                    <a:lnTo>
                      <a:pt x="8328" y="11164"/>
                    </a:lnTo>
                    <a:lnTo>
                      <a:pt x="8588" y="11164"/>
                    </a:lnTo>
                    <a:lnTo>
                      <a:pt x="8588" y="10436"/>
                    </a:lnTo>
                    <a:lnTo>
                      <a:pt x="9108" y="9951"/>
                    </a:lnTo>
                    <a:lnTo>
                      <a:pt x="9108" y="9708"/>
                    </a:lnTo>
                    <a:lnTo>
                      <a:pt x="8848" y="9708"/>
                    </a:lnTo>
                    <a:lnTo>
                      <a:pt x="8848" y="9465"/>
                    </a:lnTo>
                    <a:lnTo>
                      <a:pt x="7287" y="9465"/>
                    </a:lnTo>
                    <a:lnTo>
                      <a:pt x="7287" y="9222"/>
                    </a:lnTo>
                    <a:lnTo>
                      <a:pt x="7027" y="9222"/>
                    </a:lnTo>
                    <a:lnTo>
                      <a:pt x="6766" y="8980"/>
                    </a:lnTo>
                    <a:lnTo>
                      <a:pt x="6506" y="8980"/>
                    </a:lnTo>
                    <a:lnTo>
                      <a:pt x="6506" y="8737"/>
                    </a:lnTo>
                    <a:lnTo>
                      <a:pt x="5986" y="8737"/>
                    </a:lnTo>
                    <a:lnTo>
                      <a:pt x="5986" y="8494"/>
                    </a:lnTo>
                    <a:lnTo>
                      <a:pt x="5725" y="8494"/>
                    </a:lnTo>
                    <a:lnTo>
                      <a:pt x="5465" y="8252"/>
                    </a:lnTo>
                    <a:lnTo>
                      <a:pt x="5205" y="8252"/>
                    </a:lnTo>
                    <a:lnTo>
                      <a:pt x="4684" y="8009"/>
                    </a:lnTo>
                    <a:lnTo>
                      <a:pt x="4424" y="7766"/>
                    </a:lnTo>
                    <a:lnTo>
                      <a:pt x="4164" y="7766"/>
                    </a:lnTo>
                    <a:lnTo>
                      <a:pt x="4164" y="7524"/>
                    </a:lnTo>
                    <a:lnTo>
                      <a:pt x="3904" y="7524"/>
                    </a:lnTo>
                    <a:lnTo>
                      <a:pt x="3643" y="7281"/>
                    </a:lnTo>
                    <a:lnTo>
                      <a:pt x="2602" y="7281"/>
                    </a:lnTo>
                    <a:lnTo>
                      <a:pt x="2342" y="7038"/>
                    </a:lnTo>
                    <a:lnTo>
                      <a:pt x="2342" y="6796"/>
                    </a:lnTo>
                    <a:lnTo>
                      <a:pt x="2082" y="6796"/>
                    </a:lnTo>
                    <a:lnTo>
                      <a:pt x="2082" y="6553"/>
                    </a:lnTo>
                    <a:lnTo>
                      <a:pt x="1822" y="6553"/>
                    </a:lnTo>
                    <a:lnTo>
                      <a:pt x="1822" y="6310"/>
                    </a:lnTo>
                    <a:lnTo>
                      <a:pt x="1041" y="6310"/>
                    </a:lnTo>
                    <a:lnTo>
                      <a:pt x="781" y="6067"/>
                    </a:lnTo>
                    <a:lnTo>
                      <a:pt x="520" y="6067"/>
                    </a:lnTo>
                    <a:lnTo>
                      <a:pt x="520" y="5825"/>
                    </a:lnTo>
                    <a:lnTo>
                      <a:pt x="260" y="5582"/>
                    </a:lnTo>
                    <a:lnTo>
                      <a:pt x="520" y="5339"/>
                    </a:lnTo>
                    <a:lnTo>
                      <a:pt x="260" y="5097"/>
                    </a:lnTo>
                    <a:lnTo>
                      <a:pt x="260" y="4854"/>
                    </a:lnTo>
                    <a:lnTo>
                      <a:pt x="0" y="4854"/>
                    </a:lnTo>
                    <a:lnTo>
                      <a:pt x="260" y="4611"/>
                    </a:lnTo>
                    <a:lnTo>
                      <a:pt x="260" y="4126"/>
                    </a:lnTo>
                    <a:lnTo>
                      <a:pt x="520" y="3883"/>
                    </a:lnTo>
                    <a:lnTo>
                      <a:pt x="1301" y="3883"/>
                    </a:lnTo>
                    <a:lnTo>
                      <a:pt x="1041" y="3640"/>
                    </a:lnTo>
                    <a:lnTo>
                      <a:pt x="1041" y="2184"/>
                    </a:lnTo>
                    <a:lnTo>
                      <a:pt x="1301" y="2184"/>
                    </a:lnTo>
                    <a:lnTo>
                      <a:pt x="1561" y="1942"/>
                    </a:lnTo>
                    <a:lnTo>
                      <a:pt x="1822" y="1942"/>
                    </a:lnTo>
                    <a:lnTo>
                      <a:pt x="1822" y="1699"/>
                    </a:lnTo>
                    <a:lnTo>
                      <a:pt x="2082" y="1699"/>
                    </a:lnTo>
                    <a:lnTo>
                      <a:pt x="2082" y="1456"/>
                    </a:lnTo>
                    <a:lnTo>
                      <a:pt x="2342" y="1456"/>
                    </a:lnTo>
                    <a:lnTo>
                      <a:pt x="2342" y="1213"/>
                    </a:lnTo>
                    <a:lnTo>
                      <a:pt x="2863" y="1213"/>
                    </a:lnTo>
                    <a:lnTo>
                      <a:pt x="2863" y="971"/>
                    </a:lnTo>
                    <a:lnTo>
                      <a:pt x="3123" y="971"/>
                    </a:lnTo>
                    <a:lnTo>
                      <a:pt x="3123" y="728"/>
                    </a:lnTo>
                    <a:lnTo>
                      <a:pt x="3383" y="728"/>
                    </a:lnTo>
                    <a:lnTo>
                      <a:pt x="3383" y="485"/>
                    </a:lnTo>
                    <a:lnTo>
                      <a:pt x="3643" y="485"/>
                    </a:lnTo>
                    <a:lnTo>
                      <a:pt x="3643" y="243"/>
                    </a:lnTo>
                    <a:lnTo>
                      <a:pt x="3904" y="0"/>
                    </a:lnTo>
                    <a:lnTo>
                      <a:pt x="3904" y="243"/>
                    </a:lnTo>
                    <a:lnTo>
                      <a:pt x="4424" y="243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472"/>
              <p:cNvSpPr/>
              <p:nvPr/>
            </p:nvSpPr>
            <p:spPr>
              <a:xfrm>
                <a:off x="714619" y="2088888"/>
                <a:ext cx="1201507" cy="1617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1049"/>
                    </a:moveTo>
                    <a:lnTo>
                      <a:pt x="7200" y="1783"/>
                    </a:lnTo>
                    <a:lnTo>
                      <a:pt x="7059" y="1783"/>
                    </a:lnTo>
                    <a:lnTo>
                      <a:pt x="7200" y="1783"/>
                    </a:lnTo>
                    <a:lnTo>
                      <a:pt x="7200" y="1992"/>
                    </a:lnTo>
                    <a:lnTo>
                      <a:pt x="7059" y="1992"/>
                    </a:lnTo>
                    <a:lnTo>
                      <a:pt x="7059" y="2097"/>
                    </a:lnTo>
                    <a:lnTo>
                      <a:pt x="6918" y="2097"/>
                    </a:lnTo>
                    <a:lnTo>
                      <a:pt x="6918" y="2202"/>
                    </a:lnTo>
                    <a:lnTo>
                      <a:pt x="6776" y="2202"/>
                    </a:lnTo>
                    <a:lnTo>
                      <a:pt x="6776" y="2307"/>
                    </a:lnTo>
                    <a:lnTo>
                      <a:pt x="6635" y="2307"/>
                    </a:lnTo>
                    <a:lnTo>
                      <a:pt x="6776" y="2412"/>
                    </a:lnTo>
                    <a:lnTo>
                      <a:pt x="6776" y="2621"/>
                    </a:lnTo>
                    <a:lnTo>
                      <a:pt x="6918" y="2726"/>
                    </a:lnTo>
                    <a:lnTo>
                      <a:pt x="6918" y="2831"/>
                    </a:lnTo>
                    <a:lnTo>
                      <a:pt x="7059" y="2831"/>
                    </a:lnTo>
                    <a:lnTo>
                      <a:pt x="7059" y="3041"/>
                    </a:lnTo>
                    <a:lnTo>
                      <a:pt x="6918" y="3041"/>
                    </a:lnTo>
                    <a:lnTo>
                      <a:pt x="6918" y="3146"/>
                    </a:lnTo>
                    <a:lnTo>
                      <a:pt x="7059" y="3146"/>
                    </a:lnTo>
                    <a:lnTo>
                      <a:pt x="6776" y="3146"/>
                    </a:lnTo>
                    <a:lnTo>
                      <a:pt x="6776" y="3250"/>
                    </a:lnTo>
                    <a:lnTo>
                      <a:pt x="6918" y="3355"/>
                    </a:lnTo>
                    <a:lnTo>
                      <a:pt x="6918" y="3670"/>
                    </a:lnTo>
                    <a:lnTo>
                      <a:pt x="7059" y="3565"/>
                    </a:lnTo>
                    <a:lnTo>
                      <a:pt x="7059" y="3670"/>
                    </a:lnTo>
                    <a:lnTo>
                      <a:pt x="7200" y="3670"/>
                    </a:lnTo>
                    <a:lnTo>
                      <a:pt x="7200" y="3565"/>
                    </a:lnTo>
                    <a:lnTo>
                      <a:pt x="7200" y="3670"/>
                    </a:lnTo>
                    <a:lnTo>
                      <a:pt x="7341" y="3670"/>
                    </a:lnTo>
                    <a:lnTo>
                      <a:pt x="7341" y="3880"/>
                    </a:lnTo>
                    <a:lnTo>
                      <a:pt x="7482" y="3880"/>
                    </a:lnTo>
                    <a:lnTo>
                      <a:pt x="7624" y="3775"/>
                    </a:lnTo>
                    <a:lnTo>
                      <a:pt x="7624" y="3880"/>
                    </a:lnTo>
                    <a:lnTo>
                      <a:pt x="8047" y="3880"/>
                    </a:lnTo>
                    <a:lnTo>
                      <a:pt x="8047" y="3775"/>
                    </a:lnTo>
                    <a:lnTo>
                      <a:pt x="8047" y="3880"/>
                    </a:lnTo>
                    <a:lnTo>
                      <a:pt x="8188" y="3880"/>
                    </a:lnTo>
                    <a:lnTo>
                      <a:pt x="8188" y="3984"/>
                    </a:lnTo>
                    <a:lnTo>
                      <a:pt x="8329" y="4089"/>
                    </a:lnTo>
                    <a:lnTo>
                      <a:pt x="8329" y="4614"/>
                    </a:lnTo>
                    <a:lnTo>
                      <a:pt x="8471" y="4614"/>
                    </a:lnTo>
                    <a:lnTo>
                      <a:pt x="8471" y="5138"/>
                    </a:lnTo>
                    <a:lnTo>
                      <a:pt x="8612" y="5033"/>
                    </a:lnTo>
                    <a:lnTo>
                      <a:pt x="8894" y="5033"/>
                    </a:lnTo>
                    <a:lnTo>
                      <a:pt x="8894" y="5243"/>
                    </a:lnTo>
                    <a:lnTo>
                      <a:pt x="9035" y="5348"/>
                    </a:lnTo>
                    <a:lnTo>
                      <a:pt x="9318" y="5348"/>
                    </a:lnTo>
                    <a:lnTo>
                      <a:pt x="9318" y="5243"/>
                    </a:lnTo>
                    <a:lnTo>
                      <a:pt x="9318" y="5348"/>
                    </a:lnTo>
                    <a:lnTo>
                      <a:pt x="9459" y="5348"/>
                    </a:lnTo>
                    <a:lnTo>
                      <a:pt x="9459" y="5662"/>
                    </a:lnTo>
                    <a:lnTo>
                      <a:pt x="9600" y="5767"/>
                    </a:lnTo>
                    <a:lnTo>
                      <a:pt x="9600" y="5872"/>
                    </a:lnTo>
                    <a:lnTo>
                      <a:pt x="9459" y="5872"/>
                    </a:lnTo>
                    <a:lnTo>
                      <a:pt x="9459" y="5977"/>
                    </a:lnTo>
                    <a:lnTo>
                      <a:pt x="9600" y="6082"/>
                    </a:lnTo>
                    <a:lnTo>
                      <a:pt x="9600" y="6396"/>
                    </a:lnTo>
                    <a:lnTo>
                      <a:pt x="9741" y="6501"/>
                    </a:lnTo>
                    <a:lnTo>
                      <a:pt x="9741" y="7130"/>
                    </a:lnTo>
                    <a:lnTo>
                      <a:pt x="9600" y="7130"/>
                    </a:lnTo>
                    <a:lnTo>
                      <a:pt x="9600" y="7235"/>
                    </a:lnTo>
                    <a:lnTo>
                      <a:pt x="9882" y="7235"/>
                    </a:lnTo>
                    <a:lnTo>
                      <a:pt x="10024" y="7340"/>
                    </a:lnTo>
                    <a:lnTo>
                      <a:pt x="9882" y="7340"/>
                    </a:lnTo>
                    <a:lnTo>
                      <a:pt x="9882" y="7445"/>
                    </a:lnTo>
                    <a:lnTo>
                      <a:pt x="10024" y="7445"/>
                    </a:lnTo>
                    <a:lnTo>
                      <a:pt x="10024" y="8179"/>
                    </a:lnTo>
                    <a:lnTo>
                      <a:pt x="9882" y="8283"/>
                    </a:lnTo>
                    <a:lnTo>
                      <a:pt x="9882" y="8388"/>
                    </a:lnTo>
                    <a:lnTo>
                      <a:pt x="9600" y="8598"/>
                    </a:lnTo>
                    <a:lnTo>
                      <a:pt x="9600" y="8808"/>
                    </a:lnTo>
                    <a:lnTo>
                      <a:pt x="9459" y="8913"/>
                    </a:lnTo>
                    <a:lnTo>
                      <a:pt x="9459" y="9017"/>
                    </a:lnTo>
                    <a:lnTo>
                      <a:pt x="9318" y="9227"/>
                    </a:lnTo>
                    <a:lnTo>
                      <a:pt x="9318" y="9437"/>
                    </a:lnTo>
                    <a:lnTo>
                      <a:pt x="9176" y="9437"/>
                    </a:lnTo>
                    <a:lnTo>
                      <a:pt x="9176" y="9542"/>
                    </a:lnTo>
                    <a:lnTo>
                      <a:pt x="9741" y="9647"/>
                    </a:lnTo>
                    <a:lnTo>
                      <a:pt x="10165" y="9647"/>
                    </a:lnTo>
                    <a:lnTo>
                      <a:pt x="10306" y="9751"/>
                    </a:lnTo>
                    <a:lnTo>
                      <a:pt x="10588" y="9751"/>
                    </a:lnTo>
                    <a:lnTo>
                      <a:pt x="10588" y="9856"/>
                    </a:lnTo>
                    <a:lnTo>
                      <a:pt x="10729" y="9856"/>
                    </a:lnTo>
                    <a:lnTo>
                      <a:pt x="10729" y="9961"/>
                    </a:lnTo>
                    <a:lnTo>
                      <a:pt x="10871" y="9961"/>
                    </a:lnTo>
                    <a:lnTo>
                      <a:pt x="11012" y="10066"/>
                    </a:lnTo>
                    <a:lnTo>
                      <a:pt x="11012" y="10171"/>
                    </a:lnTo>
                    <a:lnTo>
                      <a:pt x="11294" y="10171"/>
                    </a:lnTo>
                    <a:lnTo>
                      <a:pt x="11435" y="10276"/>
                    </a:lnTo>
                    <a:lnTo>
                      <a:pt x="11859" y="10276"/>
                    </a:lnTo>
                    <a:lnTo>
                      <a:pt x="11859" y="10171"/>
                    </a:lnTo>
                    <a:lnTo>
                      <a:pt x="11859" y="10276"/>
                    </a:lnTo>
                    <a:lnTo>
                      <a:pt x="12141" y="10276"/>
                    </a:lnTo>
                    <a:lnTo>
                      <a:pt x="12424" y="10381"/>
                    </a:lnTo>
                    <a:lnTo>
                      <a:pt x="12565" y="10381"/>
                    </a:lnTo>
                    <a:lnTo>
                      <a:pt x="12565" y="10695"/>
                    </a:lnTo>
                    <a:lnTo>
                      <a:pt x="12424" y="10800"/>
                    </a:lnTo>
                    <a:lnTo>
                      <a:pt x="12565" y="10905"/>
                    </a:lnTo>
                    <a:lnTo>
                      <a:pt x="12847" y="10695"/>
                    </a:lnTo>
                    <a:lnTo>
                      <a:pt x="13129" y="10695"/>
                    </a:lnTo>
                    <a:lnTo>
                      <a:pt x="13129" y="10800"/>
                    </a:lnTo>
                    <a:lnTo>
                      <a:pt x="13271" y="10800"/>
                    </a:lnTo>
                    <a:lnTo>
                      <a:pt x="13271" y="11115"/>
                    </a:lnTo>
                    <a:lnTo>
                      <a:pt x="13129" y="11115"/>
                    </a:lnTo>
                    <a:lnTo>
                      <a:pt x="13129" y="11219"/>
                    </a:lnTo>
                    <a:lnTo>
                      <a:pt x="13694" y="11639"/>
                    </a:lnTo>
                    <a:lnTo>
                      <a:pt x="13694" y="11744"/>
                    </a:lnTo>
                    <a:lnTo>
                      <a:pt x="14118" y="12058"/>
                    </a:lnTo>
                    <a:lnTo>
                      <a:pt x="13976" y="12058"/>
                    </a:lnTo>
                    <a:lnTo>
                      <a:pt x="14118" y="12058"/>
                    </a:lnTo>
                    <a:lnTo>
                      <a:pt x="14118" y="12163"/>
                    </a:lnTo>
                    <a:lnTo>
                      <a:pt x="14259" y="12163"/>
                    </a:lnTo>
                    <a:lnTo>
                      <a:pt x="14259" y="12268"/>
                    </a:lnTo>
                    <a:lnTo>
                      <a:pt x="14400" y="12373"/>
                    </a:lnTo>
                    <a:lnTo>
                      <a:pt x="14400" y="12478"/>
                    </a:lnTo>
                    <a:lnTo>
                      <a:pt x="14682" y="12478"/>
                    </a:lnTo>
                    <a:lnTo>
                      <a:pt x="14824" y="12583"/>
                    </a:lnTo>
                    <a:lnTo>
                      <a:pt x="14824" y="13002"/>
                    </a:lnTo>
                    <a:lnTo>
                      <a:pt x="14682" y="13107"/>
                    </a:lnTo>
                    <a:lnTo>
                      <a:pt x="14824" y="13107"/>
                    </a:lnTo>
                    <a:lnTo>
                      <a:pt x="14824" y="13212"/>
                    </a:lnTo>
                    <a:lnTo>
                      <a:pt x="14965" y="13317"/>
                    </a:lnTo>
                    <a:lnTo>
                      <a:pt x="14824" y="13421"/>
                    </a:lnTo>
                    <a:lnTo>
                      <a:pt x="14965" y="13526"/>
                    </a:lnTo>
                    <a:lnTo>
                      <a:pt x="14965" y="13631"/>
                    </a:lnTo>
                    <a:lnTo>
                      <a:pt x="15106" y="13631"/>
                    </a:lnTo>
                    <a:lnTo>
                      <a:pt x="15247" y="13736"/>
                    </a:lnTo>
                    <a:lnTo>
                      <a:pt x="15671" y="13736"/>
                    </a:lnTo>
                    <a:lnTo>
                      <a:pt x="15671" y="13841"/>
                    </a:lnTo>
                    <a:lnTo>
                      <a:pt x="15812" y="13841"/>
                    </a:lnTo>
                    <a:lnTo>
                      <a:pt x="15812" y="13946"/>
                    </a:lnTo>
                    <a:lnTo>
                      <a:pt x="15953" y="13946"/>
                    </a:lnTo>
                    <a:lnTo>
                      <a:pt x="15953" y="14050"/>
                    </a:lnTo>
                    <a:lnTo>
                      <a:pt x="16094" y="14155"/>
                    </a:lnTo>
                    <a:lnTo>
                      <a:pt x="16659" y="14155"/>
                    </a:lnTo>
                    <a:lnTo>
                      <a:pt x="16800" y="14260"/>
                    </a:lnTo>
                    <a:lnTo>
                      <a:pt x="16941" y="14260"/>
                    </a:lnTo>
                    <a:lnTo>
                      <a:pt x="16941" y="14365"/>
                    </a:lnTo>
                    <a:lnTo>
                      <a:pt x="17082" y="14365"/>
                    </a:lnTo>
                    <a:lnTo>
                      <a:pt x="17224" y="14470"/>
                    </a:lnTo>
                    <a:lnTo>
                      <a:pt x="17506" y="14575"/>
                    </a:lnTo>
                    <a:lnTo>
                      <a:pt x="17647" y="14575"/>
                    </a:lnTo>
                    <a:lnTo>
                      <a:pt x="17788" y="14680"/>
                    </a:lnTo>
                    <a:lnTo>
                      <a:pt x="17929" y="14680"/>
                    </a:lnTo>
                    <a:lnTo>
                      <a:pt x="17929" y="14784"/>
                    </a:lnTo>
                    <a:lnTo>
                      <a:pt x="18212" y="14784"/>
                    </a:lnTo>
                    <a:lnTo>
                      <a:pt x="18212" y="14889"/>
                    </a:lnTo>
                    <a:lnTo>
                      <a:pt x="18353" y="14889"/>
                    </a:lnTo>
                    <a:lnTo>
                      <a:pt x="18494" y="14994"/>
                    </a:lnTo>
                    <a:lnTo>
                      <a:pt x="18635" y="14994"/>
                    </a:lnTo>
                    <a:lnTo>
                      <a:pt x="18635" y="15099"/>
                    </a:lnTo>
                    <a:lnTo>
                      <a:pt x="19482" y="15099"/>
                    </a:lnTo>
                    <a:lnTo>
                      <a:pt x="19482" y="15204"/>
                    </a:lnTo>
                    <a:lnTo>
                      <a:pt x="19624" y="15204"/>
                    </a:lnTo>
                    <a:lnTo>
                      <a:pt x="19624" y="15309"/>
                    </a:lnTo>
                    <a:lnTo>
                      <a:pt x="19341" y="15518"/>
                    </a:lnTo>
                    <a:lnTo>
                      <a:pt x="19341" y="15833"/>
                    </a:lnTo>
                    <a:lnTo>
                      <a:pt x="19200" y="15833"/>
                    </a:lnTo>
                    <a:lnTo>
                      <a:pt x="19200" y="15938"/>
                    </a:lnTo>
                    <a:lnTo>
                      <a:pt x="18776" y="15938"/>
                    </a:lnTo>
                    <a:lnTo>
                      <a:pt x="18776" y="16043"/>
                    </a:lnTo>
                    <a:lnTo>
                      <a:pt x="18635" y="16043"/>
                    </a:lnTo>
                    <a:lnTo>
                      <a:pt x="18635" y="16148"/>
                    </a:lnTo>
                    <a:lnTo>
                      <a:pt x="19624" y="16882"/>
                    </a:lnTo>
                    <a:lnTo>
                      <a:pt x="19906" y="17196"/>
                    </a:lnTo>
                    <a:lnTo>
                      <a:pt x="20329" y="17616"/>
                    </a:lnTo>
                    <a:lnTo>
                      <a:pt x="20894" y="18035"/>
                    </a:lnTo>
                    <a:lnTo>
                      <a:pt x="20894" y="18140"/>
                    </a:lnTo>
                    <a:lnTo>
                      <a:pt x="21176" y="18350"/>
                    </a:lnTo>
                    <a:lnTo>
                      <a:pt x="21176" y="18559"/>
                    </a:lnTo>
                    <a:lnTo>
                      <a:pt x="21459" y="18559"/>
                    </a:lnTo>
                    <a:lnTo>
                      <a:pt x="21459" y="18979"/>
                    </a:lnTo>
                    <a:lnTo>
                      <a:pt x="21600" y="18979"/>
                    </a:lnTo>
                    <a:lnTo>
                      <a:pt x="21600" y="19083"/>
                    </a:lnTo>
                    <a:lnTo>
                      <a:pt x="21459" y="19188"/>
                    </a:lnTo>
                    <a:lnTo>
                      <a:pt x="21459" y="19608"/>
                    </a:lnTo>
                    <a:lnTo>
                      <a:pt x="21318" y="19608"/>
                    </a:lnTo>
                    <a:lnTo>
                      <a:pt x="21176" y="19713"/>
                    </a:lnTo>
                    <a:lnTo>
                      <a:pt x="21035" y="20447"/>
                    </a:lnTo>
                    <a:lnTo>
                      <a:pt x="21035" y="20971"/>
                    </a:lnTo>
                    <a:lnTo>
                      <a:pt x="20894" y="20971"/>
                    </a:lnTo>
                    <a:lnTo>
                      <a:pt x="20894" y="21495"/>
                    </a:lnTo>
                    <a:lnTo>
                      <a:pt x="20753" y="21600"/>
                    </a:lnTo>
                    <a:lnTo>
                      <a:pt x="20612" y="21495"/>
                    </a:lnTo>
                    <a:lnTo>
                      <a:pt x="20329" y="21495"/>
                    </a:lnTo>
                    <a:lnTo>
                      <a:pt x="19482" y="21600"/>
                    </a:lnTo>
                    <a:lnTo>
                      <a:pt x="19482" y="21495"/>
                    </a:lnTo>
                    <a:lnTo>
                      <a:pt x="19341" y="21390"/>
                    </a:lnTo>
                    <a:lnTo>
                      <a:pt x="19341" y="20866"/>
                    </a:lnTo>
                    <a:lnTo>
                      <a:pt x="18918" y="20656"/>
                    </a:lnTo>
                    <a:lnTo>
                      <a:pt x="18776" y="20551"/>
                    </a:lnTo>
                    <a:lnTo>
                      <a:pt x="18918" y="20551"/>
                    </a:lnTo>
                    <a:lnTo>
                      <a:pt x="18776" y="20447"/>
                    </a:lnTo>
                    <a:lnTo>
                      <a:pt x="18635" y="20447"/>
                    </a:lnTo>
                    <a:lnTo>
                      <a:pt x="18494" y="20342"/>
                    </a:lnTo>
                    <a:lnTo>
                      <a:pt x="18071" y="20132"/>
                    </a:lnTo>
                    <a:lnTo>
                      <a:pt x="17929" y="20132"/>
                    </a:lnTo>
                    <a:lnTo>
                      <a:pt x="17929" y="20027"/>
                    </a:lnTo>
                    <a:lnTo>
                      <a:pt x="17788" y="20027"/>
                    </a:lnTo>
                    <a:lnTo>
                      <a:pt x="17788" y="19922"/>
                    </a:lnTo>
                    <a:lnTo>
                      <a:pt x="17647" y="19922"/>
                    </a:lnTo>
                    <a:lnTo>
                      <a:pt x="17647" y="20027"/>
                    </a:lnTo>
                    <a:lnTo>
                      <a:pt x="17506" y="20027"/>
                    </a:lnTo>
                    <a:lnTo>
                      <a:pt x="17506" y="19817"/>
                    </a:lnTo>
                    <a:lnTo>
                      <a:pt x="17365" y="19817"/>
                    </a:lnTo>
                    <a:lnTo>
                      <a:pt x="17082" y="19713"/>
                    </a:lnTo>
                    <a:lnTo>
                      <a:pt x="16941" y="19713"/>
                    </a:lnTo>
                    <a:lnTo>
                      <a:pt x="16235" y="19503"/>
                    </a:lnTo>
                    <a:lnTo>
                      <a:pt x="16235" y="19398"/>
                    </a:lnTo>
                    <a:lnTo>
                      <a:pt x="16376" y="19398"/>
                    </a:lnTo>
                    <a:lnTo>
                      <a:pt x="16376" y="19503"/>
                    </a:lnTo>
                    <a:lnTo>
                      <a:pt x="16376" y="19398"/>
                    </a:lnTo>
                    <a:lnTo>
                      <a:pt x="16235" y="19398"/>
                    </a:lnTo>
                    <a:lnTo>
                      <a:pt x="16235" y="19293"/>
                    </a:lnTo>
                    <a:lnTo>
                      <a:pt x="15953" y="19293"/>
                    </a:lnTo>
                    <a:lnTo>
                      <a:pt x="15953" y="19188"/>
                    </a:lnTo>
                    <a:lnTo>
                      <a:pt x="15812" y="19188"/>
                    </a:lnTo>
                    <a:lnTo>
                      <a:pt x="15671" y="19083"/>
                    </a:lnTo>
                    <a:lnTo>
                      <a:pt x="15388" y="19083"/>
                    </a:lnTo>
                    <a:lnTo>
                      <a:pt x="15388" y="18979"/>
                    </a:lnTo>
                    <a:lnTo>
                      <a:pt x="15247" y="18979"/>
                    </a:lnTo>
                    <a:lnTo>
                      <a:pt x="15106" y="18874"/>
                    </a:lnTo>
                    <a:lnTo>
                      <a:pt x="14965" y="18874"/>
                    </a:lnTo>
                    <a:lnTo>
                      <a:pt x="14965" y="18769"/>
                    </a:lnTo>
                    <a:lnTo>
                      <a:pt x="14682" y="18769"/>
                    </a:lnTo>
                    <a:lnTo>
                      <a:pt x="14682" y="18664"/>
                    </a:lnTo>
                    <a:lnTo>
                      <a:pt x="14400" y="18664"/>
                    </a:lnTo>
                    <a:lnTo>
                      <a:pt x="14118" y="18454"/>
                    </a:lnTo>
                    <a:lnTo>
                      <a:pt x="13976" y="18454"/>
                    </a:lnTo>
                    <a:lnTo>
                      <a:pt x="13835" y="18350"/>
                    </a:lnTo>
                    <a:lnTo>
                      <a:pt x="13694" y="18350"/>
                    </a:lnTo>
                    <a:lnTo>
                      <a:pt x="13694" y="18245"/>
                    </a:lnTo>
                    <a:lnTo>
                      <a:pt x="13412" y="18245"/>
                    </a:lnTo>
                    <a:lnTo>
                      <a:pt x="12988" y="18035"/>
                    </a:lnTo>
                    <a:lnTo>
                      <a:pt x="12847" y="17930"/>
                    </a:lnTo>
                    <a:lnTo>
                      <a:pt x="12565" y="17930"/>
                    </a:lnTo>
                    <a:lnTo>
                      <a:pt x="12424" y="17825"/>
                    </a:lnTo>
                    <a:lnTo>
                      <a:pt x="11859" y="17511"/>
                    </a:lnTo>
                    <a:lnTo>
                      <a:pt x="11576" y="17511"/>
                    </a:lnTo>
                    <a:lnTo>
                      <a:pt x="11576" y="17406"/>
                    </a:lnTo>
                    <a:lnTo>
                      <a:pt x="11435" y="17406"/>
                    </a:lnTo>
                    <a:lnTo>
                      <a:pt x="11435" y="17301"/>
                    </a:lnTo>
                    <a:lnTo>
                      <a:pt x="11153" y="17301"/>
                    </a:lnTo>
                    <a:lnTo>
                      <a:pt x="11153" y="17196"/>
                    </a:lnTo>
                    <a:lnTo>
                      <a:pt x="11012" y="17196"/>
                    </a:lnTo>
                    <a:lnTo>
                      <a:pt x="10871" y="17091"/>
                    </a:lnTo>
                    <a:lnTo>
                      <a:pt x="10729" y="17091"/>
                    </a:lnTo>
                    <a:lnTo>
                      <a:pt x="10447" y="16882"/>
                    </a:lnTo>
                    <a:lnTo>
                      <a:pt x="10165" y="16882"/>
                    </a:lnTo>
                    <a:lnTo>
                      <a:pt x="10165" y="16777"/>
                    </a:lnTo>
                    <a:lnTo>
                      <a:pt x="9882" y="16777"/>
                    </a:lnTo>
                    <a:lnTo>
                      <a:pt x="9882" y="16672"/>
                    </a:lnTo>
                    <a:lnTo>
                      <a:pt x="9600" y="16672"/>
                    </a:lnTo>
                    <a:lnTo>
                      <a:pt x="9600" y="16567"/>
                    </a:lnTo>
                    <a:lnTo>
                      <a:pt x="9459" y="16567"/>
                    </a:lnTo>
                    <a:lnTo>
                      <a:pt x="9176" y="16357"/>
                    </a:lnTo>
                    <a:lnTo>
                      <a:pt x="8894" y="16357"/>
                    </a:lnTo>
                    <a:lnTo>
                      <a:pt x="8894" y="16252"/>
                    </a:lnTo>
                    <a:lnTo>
                      <a:pt x="8612" y="16252"/>
                    </a:lnTo>
                    <a:lnTo>
                      <a:pt x="8612" y="16148"/>
                    </a:lnTo>
                    <a:lnTo>
                      <a:pt x="8471" y="16148"/>
                    </a:lnTo>
                    <a:lnTo>
                      <a:pt x="8329" y="16043"/>
                    </a:lnTo>
                    <a:lnTo>
                      <a:pt x="8188" y="16043"/>
                    </a:lnTo>
                    <a:lnTo>
                      <a:pt x="8047" y="15938"/>
                    </a:lnTo>
                    <a:lnTo>
                      <a:pt x="7906" y="15938"/>
                    </a:lnTo>
                    <a:lnTo>
                      <a:pt x="7624" y="15833"/>
                    </a:lnTo>
                    <a:lnTo>
                      <a:pt x="7624" y="15728"/>
                    </a:lnTo>
                    <a:lnTo>
                      <a:pt x="7341" y="15728"/>
                    </a:lnTo>
                    <a:lnTo>
                      <a:pt x="7341" y="15623"/>
                    </a:lnTo>
                    <a:lnTo>
                      <a:pt x="7200" y="15623"/>
                    </a:lnTo>
                    <a:lnTo>
                      <a:pt x="7059" y="15518"/>
                    </a:lnTo>
                    <a:lnTo>
                      <a:pt x="6635" y="15414"/>
                    </a:lnTo>
                    <a:lnTo>
                      <a:pt x="6635" y="15309"/>
                    </a:lnTo>
                    <a:lnTo>
                      <a:pt x="6353" y="15309"/>
                    </a:lnTo>
                    <a:lnTo>
                      <a:pt x="6353" y="15204"/>
                    </a:lnTo>
                    <a:lnTo>
                      <a:pt x="6071" y="15204"/>
                    </a:lnTo>
                    <a:lnTo>
                      <a:pt x="6071" y="15099"/>
                    </a:lnTo>
                    <a:lnTo>
                      <a:pt x="5929" y="15099"/>
                    </a:lnTo>
                    <a:lnTo>
                      <a:pt x="5929" y="15204"/>
                    </a:lnTo>
                    <a:lnTo>
                      <a:pt x="5224" y="14994"/>
                    </a:lnTo>
                    <a:lnTo>
                      <a:pt x="4941" y="14889"/>
                    </a:lnTo>
                    <a:lnTo>
                      <a:pt x="4941" y="14680"/>
                    </a:lnTo>
                    <a:lnTo>
                      <a:pt x="5224" y="14680"/>
                    </a:lnTo>
                    <a:lnTo>
                      <a:pt x="5224" y="14155"/>
                    </a:lnTo>
                    <a:lnTo>
                      <a:pt x="5365" y="13946"/>
                    </a:lnTo>
                    <a:lnTo>
                      <a:pt x="5365" y="13736"/>
                    </a:lnTo>
                    <a:lnTo>
                      <a:pt x="5224" y="13631"/>
                    </a:lnTo>
                    <a:lnTo>
                      <a:pt x="5365" y="13631"/>
                    </a:lnTo>
                    <a:lnTo>
                      <a:pt x="5224" y="13631"/>
                    </a:lnTo>
                    <a:lnTo>
                      <a:pt x="5224" y="13526"/>
                    </a:lnTo>
                    <a:lnTo>
                      <a:pt x="5365" y="13421"/>
                    </a:lnTo>
                    <a:lnTo>
                      <a:pt x="5365" y="13107"/>
                    </a:lnTo>
                    <a:lnTo>
                      <a:pt x="5224" y="13002"/>
                    </a:lnTo>
                    <a:lnTo>
                      <a:pt x="5224" y="12897"/>
                    </a:lnTo>
                    <a:lnTo>
                      <a:pt x="5082" y="12897"/>
                    </a:lnTo>
                    <a:lnTo>
                      <a:pt x="5224" y="12792"/>
                    </a:lnTo>
                    <a:lnTo>
                      <a:pt x="5224" y="12583"/>
                    </a:lnTo>
                    <a:lnTo>
                      <a:pt x="5365" y="12478"/>
                    </a:lnTo>
                    <a:lnTo>
                      <a:pt x="5365" y="12373"/>
                    </a:lnTo>
                    <a:lnTo>
                      <a:pt x="5506" y="12373"/>
                    </a:lnTo>
                    <a:lnTo>
                      <a:pt x="5506" y="12058"/>
                    </a:lnTo>
                    <a:lnTo>
                      <a:pt x="5365" y="11953"/>
                    </a:lnTo>
                    <a:lnTo>
                      <a:pt x="5506" y="11849"/>
                    </a:lnTo>
                    <a:lnTo>
                      <a:pt x="5506" y="11639"/>
                    </a:lnTo>
                    <a:lnTo>
                      <a:pt x="5647" y="11639"/>
                    </a:lnTo>
                    <a:lnTo>
                      <a:pt x="5647" y="11324"/>
                    </a:lnTo>
                    <a:lnTo>
                      <a:pt x="5506" y="11219"/>
                    </a:lnTo>
                    <a:lnTo>
                      <a:pt x="5506" y="11010"/>
                    </a:lnTo>
                    <a:lnTo>
                      <a:pt x="5365" y="10905"/>
                    </a:lnTo>
                    <a:lnTo>
                      <a:pt x="7200" y="9542"/>
                    </a:lnTo>
                    <a:lnTo>
                      <a:pt x="7906" y="8913"/>
                    </a:lnTo>
                    <a:lnTo>
                      <a:pt x="7765" y="8179"/>
                    </a:lnTo>
                    <a:lnTo>
                      <a:pt x="7765" y="8074"/>
                    </a:lnTo>
                    <a:lnTo>
                      <a:pt x="7200" y="7235"/>
                    </a:lnTo>
                    <a:lnTo>
                      <a:pt x="6776" y="7340"/>
                    </a:lnTo>
                    <a:lnTo>
                      <a:pt x="6635" y="7235"/>
                    </a:lnTo>
                    <a:lnTo>
                      <a:pt x="6494" y="7235"/>
                    </a:lnTo>
                    <a:lnTo>
                      <a:pt x="6635" y="7235"/>
                    </a:lnTo>
                    <a:lnTo>
                      <a:pt x="6494" y="7130"/>
                    </a:lnTo>
                    <a:lnTo>
                      <a:pt x="6494" y="7025"/>
                    </a:lnTo>
                    <a:lnTo>
                      <a:pt x="6353" y="6920"/>
                    </a:lnTo>
                    <a:lnTo>
                      <a:pt x="6353" y="6711"/>
                    </a:lnTo>
                    <a:lnTo>
                      <a:pt x="6494" y="6606"/>
                    </a:lnTo>
                    <a:lnTo>
                      <a:pt x="6635" y="6606"/>
                    </a:lnTo>
                    <a:lnTo>
                      <a:pt x="6635" y="6396"/>
                    </a:lnTo>
                    <a:lnTo>
                      <a:pt x="6494" y="6396"/>
                    </a:lnTo>
                    <a:lnTo>
                      <a:pt x="6635" y="6291"/>
                    </a:lnTo>
                    <a:lnTo>
                      <a:pt x="6494" y="6291"/>
                    </a:lnTo>
                    <a:lnTo>
                      <a:pt x="6494" y="6186"/>
                    </a:lnTo>
                    <a:lnTo>
                      <a:pt x="6353" y="6186"/>
                    </a:lnTo>
                    <a:lnTo>
                      <a:pt x="6353" y="6082"/>
                    </a:lnTo>
                    <a:lnTo>
                      <a:pt x="5929" y="5767"/>
                    </a:lnTo>
                    <a:lnTo>
                      <a:pt x="5788" y="5767"/>
                    </a:lnTo>
                    <a:lnTo>
                      <a:pt x="5788" y="5452"/>
                    </a:lnTo>
                    <a:lnTo>
                      <a:pt x="5506" y="5557"/>
                    </a:lnTo>
                    <a:lnTo>
                      <a:pt x="5224" y="5767"/>
                    </a:lnTo>
                    <a:lnTo>
                      <a:pt x="5082" y="5662"/>
                    </a:lnTo>
                    <a:lnTo>
                      <a:pt x="4941" y="5767"/>
                    </a:lnTo>
                    <a:lnTo>
                      <a:pt x="4800" y="5767"/>
                    </a:lnTo>
                    <a:lnTo>
                      <a:pt x="4518" y="5977"/>
                    </a:lnTo>
                    <a:lnTo>
                      <a:pt x="4376" y="5977"/>
                    </a:lnTo>
                    <a:lnTo>
                      <a:pt x="4376" y="5872"/>
                    </a:lnTo>
                    <a:lnTo>
                      <a:pt x="3953" y="5557"/>
                    </a:lnTo>
                    <a:lnTo>
                      <a:pt x="3953" y="5452"/>
                    </a:lnTo>
                    <a:lnTo>
                      <a:pt x="4376" y="5452"/>
                    </a:lnTo>
                    <a:lnTo>
                      <a:pt x="4376" y="5557"/>
                    </a:lnTo>
                    <a:lnTo>
                      <a:pt x="4518" y="5662"/>
                    </a:lnTo>
                    <a:lnTo>
                      <a:pt x="4800" y="5452"/>
                    </a:lnTo>
                    <a:lnTo>
                      <a:pt x="4800" y="5243"/>
                    </a:lnTo>
                    <a:lnTo>
                      <a:pt x="4518" y="5033"/>
                    </a:lnTo>
                    <a:lnTo>
                      <a:pt x="4518" y="4928"/>
                    </a:lnTo>
                    <a:lnTo>
                      <a:pt x="4235" y="4928"/>
                    </a:lnTo>
                    <a:lnTo>
                      <a:pt x="3953" y="4718"/>
                    </a:lnTo>
                    <a:lnTo>
                      <a:pt x="3812" y="4718"/>
                    </a:lnTo>
                    <a:lnTo>
                      <a:pt x="3671" y="4614"/>
                    </a:lnTo>
                    <a:lnTo>
                      <a:pt x="3529" y="4614"/>
                    </a:lnTo>
                    <a:lnTo>
                      <a:pt x="3529" y="4404"/>
                    </a:lnTo>
                    <a:lnTo>
                      <a:pt x="3388" y="4404"/>
                    </a:lnTo>
                    <a:lnTo>
                      <a:pt x="3388" y="4299"/>
                    </a:lnTo>
                    <a:lnTo>
                      <a:pt x="3247" y="4299"/>
                    </a:lnTo>
                    <a:lnTo>
                      <a:pt x="3247" y="4509"/>
                    </a:lnTo>
                    <a:lnTo>
                      <a:pt x="3106" y="4509"/>
                    </a:lnTo>
                    <a:lnTo>
                      <a:pt x="3106" y="4718"/>
                    </a:lnTo>
                    <a:lnTo>
                      <a:pt x="2965" y="4823"/>
                    </a:lnTo>
                    <a:lnTo>
                      <a:pt x="2682" y="4823"/>
                    </a:lnTo>
                    <a:lnTo>
                      <a:pt x="2682" y="4928"/>
                    </a:lnTo>
                    <a:lnTo>
                      <a:pt x="2541" y="4928"/>
                    </a:lnTo>
                    <a:lnTo>
                      <a:pt x="2541" y="5138"/>
                    </a:lnTo>
                    <a:lnTo>
                      <a:pt x="2400" y="5138"/>
                    </a:lnTo>
                    <a:lnTo>
                      <a:pt x="2400" y="5243"/>
                    </a:lnTo>
                    <a:lnTo>
                      <a:pt x="2259" y="5348"/>
                    </a:lnTo>
                    <a:lnTo>
                      <a:pt x="2259" y="5557"/>
                    </a:lnTo>
                    <a:lnTo>
                      <a:pt x="2118" y="5662"/>
                    </a:lnTo>
                    <a:lnTo>
                      <a:pt x="2118" y="5767"/>
                    </a:lnTo>
                    <a:lnTo>
                      <a:pt x="1976" y="5767"/>
                    </a:lnTo>
                    <a:lnTo>
                      <a:pt x="1976" y="5872"/>
                    </a:lnTo>
                    <a:lnTo>
                      <a:pt x="1835" y="5767"/>
                    </a:lnTo>
                    <a:lnTo>
                      <a:pt x="1694" y="5767"/>
                    </a:lnTo>
                    <a:lnTo>
                      <a:pt x="1694" y="5662"/>
                    </a:lnTo>
                    <a:lnTo>
                      <a:pt x="1553" y="5662"/>
                    </a:lnTo>
                    <a:lnTo>
                      <a:pt x="1553" y="5452"/>
                    </a:lnTo>
                    <a:lnTo>
                      <a:pt x="1412" y="5348"/>
                    </a:lnTo>
                    <a:lnTo>
                      <a:pt x="1412" y="5033"/>
                    </a:lnTo>
                    <a:lnTo>
                      <a:pt x="1271" y="4928"/>
                    </a:lnTo>
                    <a:lnTo>
                      <a:pt x="1129" y="4718"/>
                    </a:lnTo>
                    <a:lnTo>
                      <a:pt x="847" y="4404"/>
                    </a:lnTo>
                    <a:lnTo>
                      <a:pt x="706" y="4299"/>
                    </a:lnTo>
                    <a:lnTo>
                      <a:pt x="847" y="4299"/>
                    </a:lnTo>
                    <a:lnTo>
                      <a:pt x="565" y="4089"/>
                    </a:lnTo>
                    <a:lnTo>
                      <a:pt x="565" y="3984"/>
                    </a:lnTo>
                    <a:lnTo>
                      <a:pt x="424" y="3775"/>
                    </a:lnTo>
                    <a:lnTo>
                      <a:pt x="282" y="3775"/>
                    </a:lnTo>
                    <a:lnTo>
                      <a:pt x="282" y="3670"/>
                    </a:lnTo>
                    <a:lnTo>
                      <a:pt x="141" y="3460"/>
                    </a:lnTo>
                    <a:lnTo>
                      <a:pt x="0" y="3355"/>
                    </a:lnTo>
                    <a:lnTo>
                      <a:pt x="282" y="3250"/>
                    </a:lnTo>
                    <a:lnTo>
                      <a:pt x="424" y="3250"/>
                    </a:lnTo>
                    <a:lnTo>
                      <a:pt x="565" y="3146"/>
                    </a:lnTo>
                    <a:lnTo>
                      <a:pt x="988" y="3146"/>
                    </a:lnTo>
                    <a:lnTo>
                      <a:pt x="988" y="3041"/>
                    </a:lnTo>
                    <a:lnTo>
                      <a:pt x="988" y="3146"/>
                    </a:lnTo>
                    <a:lnTo>
                      <a:pt x="1271" y="3146"/>
                    </a:lnTo>
                    <a:lnTo>
                      <a:pt x="1271" y="3355"/>
                    </a:lnTo>
                    <a:lnTo>
                      <a:pt x="1412" y="3355"/>
                    </a:lnTo>
                    <a:lnTo>
                      <a:pt x="1412" y="3146"/>
                    </a:lnTo>
                    <a:lnTo>
                      <a:pt x="1553" y="3146"/>
                    </a:lnTo>
                    <a:lnTo>
                      <a:pt x="1694" y="3250"/>
                    </a:lnTo>
                    <a:lnTo>
                      <a:pt x="1835" y="3250"/>
                    </a:lnTo>
                    <a:lnTo>
                      <a:pt x="1835" y="3146"/>
                    </a:lnTo>
                    <a:lnTo>
                      <a:pt x="1976" y="3146"/>
                    </a:lnTo>
                    <a:lnTo>
                      <a:pt x="1976" y="2936"/>
                    </a:lnTo>
                    <a:lnTo>
                      <a:pt x="2118" y="2831"/>
                    </a:lnTo>
                    <a:lnTo>
                      <a:pt x="1976" y="2831"/>
                    </a:lnTo>
                    <a:lnTo>
                      <a:pt x="1976" y="2726"/>
                    </a:lnTo>
                    <a:lnTo>
                      <a:pt x="2118" y="2726"/>
                    </a:lnTo>
                    <a:lnTo>
                      <a:pt x="2118" y="2412"/>
                    </a:lnTo>
                    <a:lnTo>
                      <a:pt x="1976" y="2412"/>
                    </a:lnTo>
                    <a:lnTo>
                      <a:pt x="1976" y="2307"/>
                    </a:lnTo>
                    <a:lnTo>
                      <a:pt x="1835" y="2307"/>
                    </a:lnTo>
                    <a:lnTo>
                      <a:pt x="1835" y="2412"/>
                    </a:lnTo>
                    <a:lnTo>
                      <a:pt x="1694" y="2412"/>
                    </a:lnTo>
                    <a:lnTo>
                      <a:pt x="1694" y="2307"/>
                    </a:lnTo>
                    <a:lnTo>
                      <a:pt x="1553" y="2307"/>
                    </a:lnTo>
                    <a:lnTo>
                      <a:pt x="1553" y="2202"/>
                    </a:lnTo>
                    <a:lnTo>
                      <a:pt x="1694" y="2097"/>
                    </a:lnTo>
                    <a:lnTo>
                      <a:pt x="1694" y="1887"/>
                    </a:lnTo>
                    <a:lnTo>
                      <a:pt x="1835" y="1887"/>
                    </a:lnTo>
                    <a:lnTo>
                      <a:pt x="1835" y="1678"/>
                    </a:lnTo>
                    <a:lnTo>
                      <a:pt x="1976" y="1678"/>
                    </a:lnTo>
                    <a:lnTo>
                      <a:pt x="1976" y="1783"/>
                    </a:lnTo>
                    <a:lnTo>
                      <a:pt x="2118" y="1783"/>
                    </a:lnTo>
                    <a:lnTo>
                      <a:pt x="2118" y="1887"/>
                    </a:lnTo>
                    <a:lnTo>
                      <a:pt x="2400" y="1887"/>
                    </a:lnTo>
                    <a:lnTo>
                      <a:pt x="2400" y="2097"/>
                    </a:lnTo>
                    <a:lnTo>
                      <a:pt x="2541" y="2202"/>
                    </a:lnTo>
                    <a:lnTo>
                      <a:pt x="2541" y="2307"/>
                    </a:lnTo>
                    <a:lnTo>
                      <a:pt x="2682" y="2412"/>
                    </a:lnTo>
                    <a:lnTo>
                      <a:pt x="2682" y="2726"/>
                    </a:lnTo>
                    <a:lnTo>
                      <a:pt x="2824" y="2726"/>
                    </a:lnTo>
                    <a:lnTo>
                      <a:pt x="2965" y="2621"/>
                    </a:lnTo>
                    <a:lnTo>
                      <a:pt x="3106" y="2621"/>
                    </a:lnTo>
                    <a:lnTo>
                      <a:pt x="3106" y="2517"/>
                    </a:lnTo>
                    <a:lnTo>
                      <a:pt x="3247" y="2621"/>
                    </a:lnTo>
                    <a:lnTo>
                      <a:pt x="3247" y="2097"/>
                    </a:lnTo>
                    <a:lnTo>
                      <a:pt x="3388" y="2097"/>
                    </a:lnTo>
                    <a:lnTo>
                      <a:pt x="3388" y="1992"/>
                    </a:lnTo>
                    <a:lnTo>
                      <a:pt x="3529" y="2097"/>
                    </a:lnTo>
                    <a:lnTo>
                      <a:pt x="3671" y="1992"/>
                    </a:lnTo>
                    <a:lnTo>
                      <a:pt x="3671" y="1887"/>
                    </a:lnTo>
                    <a:lnTo>
                      <a:pt x="3812" y="1887"/>
                    </a:lnTo>
                    <a:lnTo>
                      <a:pt x="3953" y="1783"/>
                    </a:lnTo>
                    <a:lnTo>
                      <a:pt x="3953" y="1678"/>
                    </a:lnTo>
                    <a:lnTo>
                      <a:pt x="4094" y="1678"/>
                    </a:lnTo>
                    <a:lnTo>
                      <a:pt x="4235" y="1783"/>
                    </a:lnTo>
                    <a:lnTo>
                      <a:pt x="4235" y="1887"/>
                    </a:lnTo>
                    <a:lnTo>
                      <a:pt x="4376" y="1887"/>
                    </a:lnTo>
                    <a:lnTo>
                      <a:pt x="4376" y="1783"/>
                    </a:lnTo>
                    <a:lnTo>
                      <a:pt x="4518" y="1783"/>
                    </a:lnTo>
                    <a:lnTo>
                      <a:pt x="4518" y="1678"/>
                    </a:lnTo>
                    <a:lnTo>
                      <a:pt x="4659" y="1678"/>
                    </a:lnTo>
                    <a:lnTo>
                      <a:pt x="4659" y="1573"/>
                    </a:lnTo>
                    <a:lnTo>
                      <a:pt x="4800" y="1573"/>
                    </a:lnTo>
                    <a:lnTo>
                      <a:pt x="4800" y="1153"/>
                    </a:lnTo>
                    <a:lnTo>
                      <a:pt x="4659" y="1153"/>
                    </a:lnTo>
                    <a:lnTo>
                      <a:pt x="4518" y="1049"/>
                    </a:lnTo>
                    <a:lnTo>
                      <a:pt x="4518" y="839"/>
                    </a:lnTo>
                    <a:lnTo>
                      <a:pt x="4659" y="839"/>
                    </a:lnTo>
                    <a:lnTo>
                      <a:pt x="4800" y="944"/>
                    </a:lnTo>
                    <a:lnTo>
                      <a:pt x="4800" y="1049"/>
                    </a:lnTo>
                    <a:lnTo>
                      <a:pt x="5082" y="1049"/>
                    </a:lnTo>
                    <a:lnTo>
                      <a:pt x="5082" y="1258"/>
                    </a:lnTo>
                    <a:lnTo>
                      <a:pt x="5365" y="1258"/>
                    </a:lnTo>
                    <a:lnTo>
                      <a:pt x="5365" y="1363"/>
                    </a:lnTo>
                    <a:lnTo>
                      <a:pt x="5506" y="1363"/>
                    </a:lnTo>
                    <a:lnTo>
                      <a:pt x="5647" y="1468"/>
                    </a:lnTo>
                    <a:lnTo>
                      <a:pt x="5929" y="1468"/>
                    </a:lnTo>
                    <a:lnTo>
                      <a:pt x="5929" y="1049"/>
                    </a:lnTo>
                    <a:lnTo>
                      <a:pt x="6071" y="1049"/>
                    </a:lnTo>
                    <a:lnTo>
                      <a:pt x="6071" y="944"/>
                    </a:lnTo>
                    <a:lnTo>
                      <a:pt x="6212" y="944"/>
                    </a:lnTo>
                    <a:lnTo>
                      <a:pt x="6212" y="210"/>
                    </a:lnTo>
                    <a:lnTo>
                      <a:pt x="6635" y="105"/>
                    </a:lnTo>
                    <a:lnTo>
                      <a:pt x="6635" y="0"/>
                    </a:lnTo>
                    <a:lnTo>
                      <a:pt x="6918" y="0"/>
                    </a:lnTo>
                    <a:lnTo>
                      <a:pt x="6918" y="105"/>
                    </a:lnTo>
                    <a:lnTo>
                      <a:pt x="7059" y="210"/>
                    </a:lnTo>
                    <a:lnTo>
                      <a:pt x="7200" y="419"/>
                    </a:lnTo>
                    <a:lnTo>
                      <a:pt x="7341" y="419"/>
                    </a:lnTo>
                    <a:lnTo>
                      <a:pt x="7341" y="944"/>
                    </a:lnTo>
                    <a:lnTo>
                      <a:pt x="7200" y="944"/>
                    </a:lnTo>
                    <a:lnTo>
                      <a:pt x="7200" y="1049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473"/>
              <p:cNvSpPr/>
              <p:nvPr/>
            </p:nvSpPr>
            <p:spPr>
              <a:xfrm>
                <a:off x="1751211" y="2214536"/>
                <a:ext cx="706771" cy="142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20" y="119"/>
                    </a:moveTo>
                    <a:lnTo>
                      <a:pt x="10560" y="237"/>
                    </a:lnTo>
                    <a:lnTo>
                      <a:pt x="10800" y="237"/>
                    </a:lnTo>
                    <a:lnTo>
                      <a:pt x="11040" y="356"/>
                    </a:lnTo>
                    <a:lnTo>
                      <a:pt x="11280" y="356"/>
                    </a:lnTo>
                    <a:lnTo>
                      <a:pt x="11520" y="237"/>
                    </a:lnTo>
                    <a:lnTo>
                      <a:pt x="11760" y="237"/>
                    </a:lnTo>
                    <a:lnTo>
                      <a:pt x="11760" y="356"/>
                    </a:lnTo>
                    <a:lnTo>
                      <a:pt x="12240" y="593"/>
                    </a:lnTo>
                    <a:lnTo>
                      <a:pt x="13680" y="2018"/>
                    </a:lnTo>
                    <a:lnTo>
                      <a:pt x="14400" y="2492"/>
                    </a:lnTo>
                    <a:lnTo>
                      <a:pt x="14400" y="2611"/>
                    </a:lnTo>
                    <a:lnTo>
                      <a:pt x="15120" y="3204"/>
                    </a:lnTo>
                    <a:lnTo>
                      <a:pt x="15360" y="3204"/>
                    </a:lnTo>
                    <a:lnTo>
                      <a:pt x="17520" y="5103"/>
                    </a:lnTo>
                    <a:lnTo>
                      <a:pt x="18000" y="5578"/>
                    </a:lnTo>
                    <a:lnTo>
                      <a:pt x="18720" y="6409"/>
                    </a:lnTo>
                    <a:lnTo>
                      <a:pt x="18960" y="6765"/>
                    </a:lnTo>
                    <a:lnTo>
                      <a:pt x="19200" y="6884"/>
                    </a:lnTo>
                    <a:lnTo>
                      <a:pt x="19440" y="7240"/>
                    </a:lnTo>
                    <a:lnTo>
                      <a:pt x="19680" y="7358"/>
                    </a:lnTo>
                    <a:lnTo>
                      <a:pt x="19680" y="9732"/>
                    </a:lnTo>
                    <a:lnTo>
                      <a:pt x="19920" y="10800"/>
                    </a:lnTo>
                    <a:lnTo>
                      <a:pt x="20160" y="10919"/>
                    </a:lnTo>
                    <a:lnTo>
                      <a:pt x="20160" y="11393"/>
                    </a:lnTo>
                    <a:lnTo>
                      <a:pt x="19920" y="11393"/>
                    </a:lnTo>
                    <a:lnTo>
                      <a:pt x="19920" y="11749"/>
                    </a:lnTo>
                    <a:lnTo>
                      <a:pt x="19680" y="11868"/>
                    </a:lnTo>
                    <a:lnTo>
                      <a:pt x="19440" y="11868"/>
                    </a:lnTo>
                    <a:lnTo>
                      <a:pt x="20160" y="13055"/>
                    </a:lnTo>
                    <a:lnTo>
                      <a:pt x="20160" y="13411"/>
                    </a:lnTo>
                    <a:lnTo>
                      <a:pt x="19200" y="14479"/>
                    </a:lnTo>
                    <a:lnTo>
                      <a:pt x="19200" y="14598"/>
                    </a:lnTo>
                    <a:lnTo>
                      <a:pt x="17760" y="15903"/>
                    </a:lnTo>
                    <a:lnTo>
                      <a:pt x="17280" y="16378"/>
                    </a:lnTo>
                    <a:lnTo>
                      <a:pt x="17280" y="16497"/>
                    </a:lnTo>
                    <a:lnTo>
                      <a:pt x="17040" y="16497"/>
                    </a:lnTo>
                    <a:lnTo>
                      <a:pt x="17040" y="16615"/>
                    </a:lnTo>
                    <a:lnTo>
                      <a:pt x="16560" y="16615"/>
                    </a:lnTo>
                    <a:lnTo>
                      <a:pt x="15840" y="16971"/>
                    </a:lnTo>
                    <a:lnTo>
                      <a:pt x="15600" y="16971"/>
                    </a:lnTo>
                    <a:lnTo>
                      <a:pt x="15360" y="17090"/>
                    </a:lnTo>
                    <a:lnTo>
                      <a:pt x="14880" y="17090"/>
                    </a:lnTo>
                    <a:lnTo>
                      <a:pt x="18000" y="19108"/>
                    </a:lnTo>
                    <a:lnTo>
                      <a:pt x="20880" y="21125"/>
                    </a:lnTo>
                    <a:lnTo>
                      <a:pt x="21360" y="21244"/>
                    </a:lnTo>
                    <a:lnTo>
                      <a:pt x="21360" y="21363"/>
                    </a:lnTo>
                    <a:lnTo>
                      <a:pt x="21600" y="21481"/>
                    </a:lnTo>
                    <a:lnTo>
                      <a:pt x="21120" y="21481"/>
                    </a:lnTo>
                    <a:lnTo>
                      <a:pt x="21120" y="21363"/>
                    </a:lnTo>
                    <a:lnTo>
                      <a:pt x="20880" y="21363"/>
                    </a:lnTo>
                    <a:lnTo>
                      <a:pt x="20880" y="21244"/>
                    </a:lnTo>
                    <a:lnTo>
                      <a:pt x="20400" y="21244"/>
                    </a:lnTo>
                    <a:lnTo>
                      <a:pt x="20160" y="21363"/>
                    </a:lnTo>
                    <a:lnTo>
                      <a:pt x="19200" y="21363"/>
                    </a:lnTo>
                    <a:lnTo>
                      <a:pt x="18960" y="21481"/>
                    </a:lnTo>
                    <a:lnTo>
                      <a:pt x="18480" y="21481"/>
                    </a:lnTo>
                    <a:lnTo>
                      <a:pt x="18240" y="21600"/>
                    </a:lnTo>
                    <a:lnTo>
                      <a:pt x="18000" y="21600"/>
                    </a:lnTo>
                    <a:lnTo>
                      <a:pt x="17760" y="21481"/>
                    </a:lnTo>
                    <a:lnTo>
                      <a:pt x="17760" y="21600"/>
                    </a:lnTo>
                    <a:lnTo>
                      <a:pt x="17280" y="21600"/>
                    </a:lnTo>
                    <a:lnTo>
                      <a:pt x="17040" y="21481"/>
                    </a:lnTo>
                    <a:lnTo>
                      <a:pt x="15600" y="21481"/>
                    </a:lnTo>
                    <a:lnTo>
                      <a:pt x="15120" y="21244"/>
                    </a:lnTo>
                    <a:lnTo>
                      <a:pt x="14880" y="21244"/>
                    </a:lnTo>
                    <a:lnTo>
                      <a:pt x="14640" y="21125"/>
                    </a:lnTo>
                    <a:lnTo>
                      <a:pt x="14160" y="21125"/>
                    </a:lnTo>
                    <a:lnTo>
                      <a:pt x="13920" y="21007"/>
                    </a:lnTo>
                    <a:lnTo>
                      <a:pt x="13200" y="21007"/>
                    </a:lnTo>
                    <a:lnTo>
                      <a:pt x="13200" y="20888"/>
                    </a:lnTo>
                    <a:lnTo>
                      <a:pt x="12960" y="20888"/>
                    </a:lnTo>
                    <a:lnTo>
                      <a:pt x="12960" y="20769"/>
                    </a:lnTo>
                    <a:lnTo>
                      <a:pt x="12720" y="20651"/>
                    </a:lnTo>
                    <a:lnTo>
                      <a:pt x="12480" y="20651"/>
                    </a:lnTo>
                    <a:lnTo>
                      <a:pt x="12480" y="20413"/>
                    </a:lnTo>
                    <a:lnTo>
                      <a:pt x="12240" y="20295"/>
                    </a:lnTo>
                    <a:lnTo>
                      <a:pt x="12240" y="20176"/>
                    </a:lnTo>
                    <a:lnTo>
                      <a:pt x="12000" y="20176"/>
                    </a:lnTo>
                    <a:lnTo>
                      <a:pt x="12000" y="19938"/>
                    </a:lnTo>
                    <a:lnTo>
                      <a:pt x="11760" y="19820"/>
                    </a:lnTo>
                    <a:lnTo>
                      <a:pt x="12000" y="19820"/>
                    </a:lnTo>
                    <a:lnTo>
                      <a:pt x="12000" y="19582"/>
                    </a:lnTo>
                    <a:lnTo>
                      <a:pt x="11760" y="19464"/>
                    </a:lnTo>
                    <a:lnTo>
                      <a:pt x="11760" y="19226"/>
                    </a:lnTo>
                    <a:lnTo>
                      <a:pt x="11520" y="19226"/>
                    </a:lnTo>
                    <a:lnTo>
                      <a:pt x="11520" y="18989"/>
                    </a:lnTo>
                    <a:lnTo>
                      <a:pt x="11280" y="18870"/>
                    </a:lnTo>
                    <a:lnTo>
                      <a:pt x="11280" y="18752"/>
                    </a:lnTo>
                    <a:lnTo>
                      <a:pt x="11040" y="18633"/>
                    </a:lnTo>
                    <a:lnTo>
                      <a:pt x="11040" y="18514"/>
                    </a:lnTo>
                    <a:lnTo>
                      <a:pt x="10800" y="18396"/>
                    </a:lnTo>
                    <a:lnTo>
                      <a:pt x="10800" y="18158"/>
                    </a:lnTo>
                    <a:lnTo>
                      <a:pt x="10560" y="18040"/>
                    </a:lnTo>
                    <a:lnTo>
                      <a:pt x="10560" y="17802"/>
                    </a:lnTo>
                    <a:lnTo>
                      <a:pt x="10320" y="17802"/>
                    </a:lnTo>
                    <a:lnTo>
                      <a:pt x="10320" y="17684"/>
                    </a:lnTo>
                    <a:lnTo>
                      <a:pt x="10080" y="17565"/>
                    </a:lnTo>
                    <a:lnTo>
                      <a:pt x="10080" y="17446"/>
                    </a:lnTo>
                    <a:lnTo>
                      <a:pt x="9840" y="17446"/>
                    </a:lnTo>
                    <a:lnTo>
                      <a:pt x="9840" y="17090"/>
                    </a:lnTo>
                    <a:lnTo>
                      <a:pt x="9360" y="17090"/>
                    </a:lnTo>
                    <a:lnTo>
                      <a:pt x="9360" y="16971"/>
                    </a:lnTo>
                    <a:lnTo>
                      <a:pt x="9120" y="16971"/>
                    </a:lnTo>
                    <a:lnTo>
                      <a:pt x="9120" y="16853"/>
                    </a:lnTo>
                    <a:lnTo>
                      <a:pt x="8880" y="16734"/>
                    </a:lnTo>
                    <a:lnTo>
                      <a:pt x="8880" y="16615"/>
                    </a:lnTo>
                    <a:lnTo>
                      <a:pt x="8640" y="16615"/>
                    </a:lnTo>
                    <a:lnTo>
                      <a:pt x="8640" y="16497"/>
                    </a:lnTo>
                    <a:lnTo>
                      <a:pt x="8160" y="16497"/>
                    </a:lnTo>
                    <a:lnTo>
                      <a:pt x="8160" y="16378"/>
                    </a:lnTo>
                    <a:lnTo>
                      <a:pt x="7680" y="16378"/>
                    </a:lnTo>
                    <a:lnTo>
                      <a:pt x="7440" y="16259"/>
                    </a:lnTo>
                    <a:lnTo>
                      <a:pt x="7440" y="16141"/>
                    </a:lnTo>
                    <a:lnTo>
                      <a:pt x="7200" y="16022"/>
                    </a:lnTo>
                    <a:lnTo>
                      <a:pt x="6960" y="16022"/>
                    </a:lnTo>
                    <a:lnTo>
                      <a:pt x="6960" y="15785"/>
                    </a:lnTo>
                    <a:lnTo>
                      <a:pt x="6720" y="15666"/>
                    </a:lnTo>
                    <a:lnTo>
                      <a:pt x="6720" y="15429"/>
                    </a:lnTo>
                    <a:lnTo>
                      <a:pt x="6480" y="15429"/>
                    </a:lnTo>
                    <a:lnTo>
                      <a:pt x="6480" y="15310"/>
                    </a:lnTo>
                    <a:lnTo>
                      <a:pt x="6240" y="15191"/>
                    </a:lnTo>
                    <a:lnTo>
                      <a:pt x="6240" y="15073"/>
                    </a:lnTo>
                    <a:lnTo>
                      <a:pt x="6000" y="15073"/>
                    </a:lnTo>
                    <a:lnTo>
                      <a:pt x="6000" y="15191"/>
                    </a:lnTo>
                    <a:lnTo>
                      <a:pt x="5280" y="15191"/>
                    </a:lnTo>
                    <a:lnTo>
                      <a:pt x="5280" y="15310"/>
                    </a:lnTo>
                    <a:lnTo>
                      <a:pt x="5280" y="15073"/>
                    </a:lnTo>
                    <a:lnTo>
                      <a:pt x="5040" y="14954"/>
                    </a:lnTo>
                    <a:lnTo>
                      <a:pt x="5280" y="14835"/>
                    </a:lnTo>
                    <a:lnTo>
                      <a:pt x="5280" y="14360"/>
                    </a:lnTo>
                    <a:lnTo>
                      <a:pt x="5040" y="14360"/>
                    </a:lnTo>
                    <a:lnTo>
                      <a:pt x="5040" y="14242"/>
                    </a:lnTo>
                    <a:lnTo>
                      <a:pt x="5040" y="14360"/>
                    </a:lnTo>
                    <a:lnTo>
                      <a:pt x="5040" y="14123"/>
                    </a:lnTo>
                    <a:lnTo>
                      <a:pt x="4800" y="14123"/>
                    </a:lnTo>
                    <a:lnTo>
                      <a:pt x="4800" y="13886"/>
                    </a:lnTo>
                    <a:lnTo>
                      <a:pt x="4560" y="13767"/>
                    </a:lnTo>
                    <a:lnTo>
                      <a:pt x="4560" y="13292"/>
                    </a:lnTo>
                    <a:lnTo>
                      <a:pt x="4320" y="13292"/>
                    </a:lnTo>
                    <a:lnTo>
                      <a:pt x="4320" y="13055"/>
                    </a:lnTo>
                    <a:lnTo>
                      <a:pt x="4080" y="13055"/>
                    </a:lnTo>
                    <a:lnTo>
                      <a:pt x="4080" y="12936"/>
                    </a:lnTo>
                    <a:lnTo>
                      <a:pt x="4320" y="12936"/>
                    </a:lnTo>
                    <a:lnTo>
                      <a:pt x="4320" y="12818"/>
                    </a:lnTo>
                    <a:lnTo>
                      <a:pt x="4080" y="12818"/>
                    </a:lnTo>
                    <a:lnTo>
                      <a:pt x="3600" y="12580"/>
                    </a:lnTo>
                    <a:lnTo>
                      <a:pt x="3600" y="12462"/>
                    </a:lnTo>
                    <a:lnTo>
                      <a:pt x="3360" y="12462"/>
                    </a:lnTo>
                    <a:lnTo>
                      <a:pt x="3600" y="12343"/>
                    </a:lnTo>
                    <a:lnTo>
                      <a:pt x="3840" y="12343"/>
                    </a:lnTo>
                    <a:lnTo>
                      <a:pt x="3600" y="12224"/>
                    </a:lnTo>
                    <a:lnTo>
                      <a:pt x="3600" y="11987"/>
                    </a:lnTo>
                    <a:lnTo>
                      <a:pt x="3360" y="11987"/>
                    </a:lnTo>
                    <a:lnTo>
                      <a:pt x="3360" y="11749"/>
                    </a:lnTo>
                    <a:lnTo>
                      <a:pt x="2880" y="11512"/>
                    </a:lnTo>
                    <a:lnTo>
                      <a:pt x="2880" y="11393"/>
                    </a:lnTo>
                    <a:lnTo>
                      <a:pt x="2640" y="11275"/>
                    </a:lnTo>
                    <a:lnTo>
                      <a:pt x="2640" y="11156"/>
                    </a:lnTo>
                    <a:lnTo>
                      <a:pt x="2160" y="10919"/>
                    </a:lnTo>
                    <a:lnTo>
                      <a:pt x="2160" y="10800"/>
                    </a:lnTo>
                    <a:lnTo>
                      <a:pt x="1920" y="10800"/>
                    </a:lnTo>
                    <a:lnTo>
                      <a:pt x="1920" y="10681"/>
                    </a:lnTo>
                    <a:lnTo>
                      <a:pt x="1680" y="10563"/>
                    </a:lnTo>
                    <a:lnTo>
                      <a:pt x="1440" y="10563"/>
                    </a:lnTo>
                    <a:lnTo>
                      <a:pt x="1440" y="10444"/>
                    </a:lnTo>
                    <a:lnTo>
                      <a:pt x="2400" y="10444"/>
                    </a:lnTo>
                    <a:lnTo>
                      <a:pt x="3120" y="10088"/>
                    </a:lnTo>
                    <a:lnTo>
                      <a:pt x="3120" y="9969"/>
                    </a:lnTo>
                    <a:lnTo>
                      <a:pt x="2880" y="9851"/>
                    </a:lnTo>
                    <a:lnTo>
                      <a:pt x="2880" y="9732"/>
                    </a:lnTo>
                    <a:lnTo>
                      <a:pt x="2640" y="9613"/>
                    </a:lnTo>
                    <a:lnTo>
                      <a:pt x="2640" y="9495"/>
                    </a:lnTo>
                    <a:lnTo>
                      <a:pt x="2160" y="9495"/>
                    </a:lnTo>
                    <a:lnTo>
                      <a:pt x="2160" y="9376"/>
                    </a:lnTo>
                    <a:lnTo>
                      <a:pt x="1920" y="9376"/>
                    </a:lnTo>
                    <a:lnTo>
                      <a:pt x="1920" y="9138"/>
                    </a:lnTo>
                    <a:lnTo>
                      <a:pt x="1680" y="9138"/>
                    </a:lnTo>
                    <a:lnTo>
                      <a:pt x="1680" y="9020"/>
                    </a:lnTo>
                    <a:lnTo>
                      <a:pt x="1440" y="8901"/>
                    </a:lnTo>
                    <a:lnTo>
                      <a:pt x="1440" y="8664"/>
                    </a:lnTo>
                    <a:lnTo>
                      <a:pt x="1200" y="8664"/>
                    </a:lnTo>
                    <a:lnTo>
                      <a:pt x="1200" y="8545"/>
                    </a:lnTo>
                    <a:lnTo>
                      <a:pt x="960" y="8426"/>
                    </a:lnTo>
                    <a:lnTo>
                      <a:pt x="960" y="8308"/>
                    </a:lnTo>
                    <a:lnTo>
                      <a:pt x="720" y="8308"/>
                    </a:lnTo>
                    <a:lnTo>
                      <a:pt x="480" y="8070"/>
                    </a:lnTo>
                    <a:lnTo>
                      <a:pt x="480" y="7952"/>
                    </a:lnTo>
                    <a:lnTo>
                      <a:pt x="0" y="7952"/>
                    </a:lnTo>
                    <a:lnTo>
                      <a:pt x="0" y="7477"/>
                    </a:lnTo>
                    <a:lnTo>
                      <a:pt x="2160" y="7477"/>
                    </a:lnTo>
                    <a:lnTo>
                      <a:pt x="2640" y="7596"/>
                    </a:lnTo>
                    <a:lnTo>
                      <a:pt x="2880" y="7833"/>
                    </a:lnTo>
                    <a:lnTo>
                      <a:pt x="2880" y="7714"/>
                    </a:lnTo>
                    <a:lnTo>
                      <a:pt x="3120" y="7714"/>
                    </a:lnTo>
                    <a:lnTo>
                      <a:pt x="3120" y="7477"/>
                    </a:lnTo>
                    <a:lnTo>
                      <a:pt x="3360" y="7477"/>
                    </a:lnTo>
                    <a:lnTo>
                      <a:pt x="3360" y="7358"/>
                    </a:lnTo>
                    <a:lnTo>
                      <a:pt x="3600" y="7240"/>
                    </a:lnTo>
                    <a:lnTo>
                      <a:pt x="3600" y="6884"/>
                    </a:lnTo>
                    <a:lnTo>
                      <a:pt x="3840" y="6765"/>
                    </a:lnTo>
                    <a:lnTo>
                      <a:pt x="3840" y="6646"/>
                    </a:lnTo>
                    <a:lnTo>
                      <a:pt x="3600" y="6646"/>
                    </a:lnTo>
                    <a:lnTo>
                      <a:pt x="3600" y="6409"/>
                    </a:lnTo>
                    <a:lnTo>
                      <a:pt x="3360" y="6409"/>
                    </a:lnTo>
                    <a:lnTo>
                      <a:pt x="3360" y="6171"/>
                    </a:lnTo>
                    <a:lnTo>
                      <a:pt x="3120" y="6171"/>
                    </a:lnTo>
                    <a:lnTo>
                      <a:pt x="3360" y="6053"/>
                    </a:lnTo>
                    <a:lnTo>
                      <a:pt x="3360" y="5815"/>
                    </a:lnTo>
                    <a:lnTo>
                      <a:pt x="3600" y="5697"/>
                    </a:lnTo>
                    <a:lnTo>
                      <a:pt x="3600" y="5459"/>
                    </a:lnTo>
                    <a:lnTo>
                      <a:pt x="3840" y="5578"/>
                    </a:lnTo>
                    <a:lnTo>
                      <a:pt x="4080" y="5459"/>
                    </a:lnTo>
                    <a:lnTo>
                      <a:pt x="4080" y="5341"/>
                    </a:lnTo>
                    <a:lnTo>
                      <a:pt x="4320" y="5341"/>
                    </a:lnTo>
                    <a:lnTo>
                      <a:pt x="4320" y="5222"/>
                    </a:lnTo>
                    <a:lnTo>
                      <a:pt x="4560" y="5103"/>
                    </a:lnTo>
                    <a:lnTo>
                      <a:pt x="4560" y="4866"/>
                    </a:lnTo>
                    <a:lnTo>
                      <a:pt x="4320" y="4866"/>
                    </a:lnTo>
                    <a:lnTo>
                      <a:pt x="4320" y="4273"/>
                    </a:lnTo>
                    <a:lnTo>
                      <a:pt x="4560" y="4273"/>
                    </a:lnTo>
                    <a:lnTo>
                      <a:pt x="4560" y="4154"/>
                    </a:lnTo>
                    <a:lnTo>
                      <a:pt x="4320" y="4154"/>
                    </a:lnTo>
                    <a:lnTo>
                      <a:pt x="4320" y="4035"/>
                    </a:lnTo>
                    <a:lnTo>
                      <a:pt x="4080" y="4035"/>
                    </a:lnTo>
                    <a:lnTo>
                      <a:pt x="4080" y="3442"/>
                    </a:lnTo>
                    <a:lnTo>
                      <a:pt x="4320" y="3323"/>
                    </a:lnTo>
                    <a:lnTo>
                      <a:pt x="4320" y="3204"/>
                    </a:lnTo>
                    <a:lnTo>
                      <a:pt x="4560" y="3086"/>
                    </a:lnTo>
                    <a:lnTo>
                      <a:pt x="4560" y="2967"/>
                    </a:lnTo>
                    <a:lnTo>
                      <a:pt x="4800" y="2967"/>
                    </a:lnTo>
                    <a:lnTo>
                      <a:pt x="4800" y="2730"/>
                    </a:lnTo>
                    <a:lnTo>
                      <a:pt x="5280" y="2730"/>
                    </a:lnTo>
                    <a:lnTo>
                      <a:pt x="5280" y="2492"/>
                    </a:lnTo>
                    <a:lnTo>
                      <a:pt x="5520" y="2492"/>
                    </a:lnTo>
                    <a:lnTo>
                      <a:pt x="5280" y="2374"/>
                    </a:lnTo>
                    <a:lnTo>
                      <a:pt x="5520" y="2255"/>
                    </a:lnTo>
                    <a:lnTo>
                      <a:pt x="5280" y="2255"/>
                    </a:lnTo>
                    <a:lnTo>
                      <a:pt x="5280" y="2136"/>
                    </a:lnTo>
                    <a:lnTo>
                      <a:pt x="5520" y="2136"/>
                    </a:lnTo>
                    <a:lnTo>
                      <a:pt x="5520" y="1899"/>
                    </a:lnTo>
                    <a:lnTo>
                      <a:pt x="5760" y="1780"/>
                    </a:lnTo>
                    <a:lnTo>
                      <a:pt x="5760" y="1662"/>
                    </a:lnTo>
                    <a:lnTo>
                      <a:pt x="6240" y="1662"/>
                    </a:lnTo>
                    <a:lnTo>
                      <a:pt x="6480" y="1780"/>
                    </a:lnTo>
                    <a:lnTo>
                      <a:pt x="7200" y="1780"/>
                    </a:lnTo>
                    <a:lnTo>
                      <a:pt x="7440" y="1662"/>
                    </a:lnTo>
                    <a:lnTo>
                      <a:pt x="7680" y="1662"/>
                    </a:lnTo>
                    <a:lnTo>
                      <a:pt x="7680" y="1543"/>
                    </a:lnTo>
                    <a:lnTo>
                      <a:pt x="7920" y="1424"/>
                    </a:lnTo>
                    <a:lnTo>
                      <a:pt x="8160" y="1424"/>
                    </a:lnTo>
                    <a:lnTo>
                      <a:pt x="8160" y="1187"/>
                    </a:lnTo>
                    <a:lnTo>
                      <a:pt x="8400" y="1068"/>
                    </a:lnTo>
                    <a:lnTo>
                      <a:pt x="8400" y="712"/>
                    </a:lnTo>
                    <a:lnTo>
                      <a:pt x="8640" y="712"/>
                    </a:lnTo>
                    <a:lnTo>
                      <a:pt x="8640" y="593"/>
                    </a:lnTo>
                    <a:lnTo>
                      <a:pt x="8880" y="593"/>
                    </a:lnTo>
                    <a:lnTo>
                      <a:pt x="8880" y="356"/>
                    </a:lnTo>
                    <a:lnTo>
                      <a:pt x="9120" y="356"/>
                    </a:lnTo>
                    <a:lnTo>
                      <a:pt x="9360" y="237"/>
                    </a:lnTo>
                    <a:lnTo>
                      <a:pt x="9360" y="356"/>
                    </a:lnTo>
                    <a:lnTo>
                      <a:pt x="9600" y="356"/>
                    </a:lnTo>
                    <a:lnTo>
                      <a:pt x="9840" y="237"/>
                    </a:lnTo>
                    <a:lnTo>
                      <a:pt x="10080" y="237"/>
                    </a:lnTo>
                    <a:lnTo>
                      <a:pt x="10080" y="0"/>
                    </a:lnTo>
                    <a:lnTo>
                      <a:pt x="10320" y="119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474"/>
              <p:cNvSpPr/>
              <p:nvPr/>
            </p:nvSpPr>
            <p:spPr>
              <a:xfrm>
                <a:off x="1751211" y="3471011"/>
                <a:ext cx="769594" cy="683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4" y="0"/>
                    </a:moveTo>
                    <a:lnTo>
                      <a:pt x="8155" y="497"/>
                    </a:lnTo>
                    <a:lnTo>
                      <a:pt x="8376" y="497"/>
                    </a:lnTo>
                    <a:lnTo>
                      <a:pt x="9257" y="1490"/>
                    </a:lnTo>
                    <a:lnTo>
                      <a:pt x="9478" y="1986"/>
                    </a:lnTo>
                    <a:lnTo>
                      <a:pt x="9918" y="2483"/>
                    </a:lnTo>
                    <a:lnTo>
                      <a:pt x="10139" y="2979"/>
                    </a:lnTo>
                    <a:lnTo>
                      <a:pt x="10580" y="3476"/>
                    </a:lnTo>
                    <a:lnTo>
                      <a:pt x="11020" y="3724"/>
                    </a:lnTo>
                    <a:lnTo>
                      <a:pt x="11241" y="3972"/>
                    </a:lnTo>
                    <a:lnTo>
                      <a:pt x="11461" y="4469"/>
                    </a:lnTo>
                    <a:lnTo>
                      <a:pt x="11682" y="4469"/>
                    </a:lnTo>
                    <a:lnTo>
                      <a:pt x="11902" y="4221"/>
                    </a:lnTo>
                    <a:lnTo>
                      <a:pt x="12784" y="4221"/>
                    </a:lnTo>
                    <a:lnTo>
                      <a:pt x="13004" y="4469"/>
                    </a:lnTo>
                    <a:lnTo>
                      <a:pt x="13445" y="4469"/>
                    </a:lnTo>
                    <a:lnTo>
                      <a:pt x="13665" y="4717"/>
                    </a:lnTo>
                    <a:lnTo>
                      <a:pt x="13886" y="4717"/>
                    </a:lnTo>
                    <a:lnTo>
                      <a:pt x="14327" y="5214"/>
                    </a:lnTo>
                    <a:lnTo>
                      <a:pt x="15649" y="5214"/>
                    </a:lnTo>
                    <a:lnTo>
                      <a:pt x="15869" y="5462"/>
                    </a:lnTo>
                    <a:lnTo>
                      <a:pt x="16310" y="5462"/>
                    </a:lnTo>
                    <a:lnTo>
                      <a:pt x="16310" y="5214"/>
                    </a:lnTo>
                    <a:lnTo>
                      <a:pt x="16531" y="5462"/>
                    </a:lnTo>
                    <a:lnTo>
                      <a:pt x="16751" y="5462"/>
                    </a:lnTo>
                    <a:lnTo>
                      <a:pt x="16971" y="5214"/>
                    </a:lnTo>
                    <a:lnTo>
                      <a:pt x="17412" y="5214"/>
                    </a:lnTo>
                    <a:lnTo>
                      <a:pt x="17633" y="4966"/>
                    </a:lnTo>
                    <a:lnTo>
                      <a:pt x="18514" y="4966"/>
                    </a:lnTo>
                    <a:lnTo>
                      <a:pt x="18735" y="4717"/>
                    </a:lnTo>
                    <a:lnTo>
                      <a:pt x="19176" y="4717"/>
                    </a:lnTo>
                    <a:lnTo>
                      <a:pt x="19176" y="4966"/>
                    </a:lnTo>
                    <a:lnTo>
                      <a:pt x="19396" y="4966"/>
                    </a:lnTo>
                    <a:lnTo>
                      <a:pt x="19396" y="5214"/>
                    </a:lnTo>
                    <a:lnTo>
                      <a:pt x="19616" y="5214"/>
                    </a:lnTo>
                    <a:lnTo>
                      <a:pt x="19837" y="5462"/>
                    </a:lnTo>
                    <a:lnTo>
                      <a:pt x="20057" y="5214"/>
                    </a:lnTo>
                    <a:lnTo>
                      <a:pt x="20278" y="5214"/>
                    </a:lnTo>
                    <a:lnTo>
                      <a:pt x="20278" y="4966"/>
                    </a:lnTo>
                    <a:lnTo>
                      <a:pt x="20498" y="4966"/>
                    </a:lnTo>
                    <a:lnTo>
                      <a:pt x="20498" y="5214"/>
                    </a:lnTo>
                    <a:lnTo>
                      <a:pt x="20718" y="5462"/>
                    </a:lnTo>
                    <a:lnTo>
                      <a:pt x="20939" y="5462"/>
                    </a:lnTo>
                    <a:lnTo>
                      <a:pt x="20939" y="5710"/>
                    </a:lnTo>
                    <a:lnTo>
                      <a:pt x="21159" y="5710"/>
                    </a:lnTo>
                    <a:lnTo>
                      <a:pt x="21380" y="5462"/>
                    </a:lnTo>
                    <a:lnTo>
                      <a:pt x="21380" y="5710"/>
                    </a:lnTo>
                    <a:lnTo>
                      <a:pt x="21600" y="5710"/>
                    </a:lnTo>
                    <a:lnTo>
                      <a:pt x="21600" y="6952"/>
                    </a:lnTo>
                    <a:lnTo>
                      <a:pt x="20939" y="9931"/>
                    </a:lnTo>
                    <a:lnTo>
                      <a:pt x="20498" y="11669"/>
                    </a:lnTo>
                    <a:lnTo>
                      <a:pt x="20057" y="12910"/>
                    </a:lnTo>
                    <a:lnTo>
                      <a:pt x="19837" y="13159"/>
                    </a:lnTo>
                    <a:lnTo>
                      <a:pt x="19396" y="14897"/>
                    </a:lnTo>
                    <a:lnTo>
                      <a:pt x="18294" y="14152"/>
                    </a:lnTo>
                    <a:lnTo>
                      <a:pt x="17853" y="15145"/>
                    </a:lnTo>
                    <a:lnTo>
                      <a:pt x="19176" y="15890"/>
                    </a:lnTo>
                    <a:lnTo>
                      <a:pt x="18735" y="16634"/>
                    </a:lnTo>
                    <a:lnTo>
                      <a:pt x="18735" y="17131"/>
                    </a:lnTo>
                    <a:lnTo>
                      <a:pt x="18073" y="18869"/>
                    </a:lnTo>
                    <a:lnTo>
                      <a:pt x="17853" y="18869"/>
                    </a:lnTo>
                    <a:lnTo>
                      <a:pt x="17853" y="19117"/>
                    </a:lnTo>
                    <a:lnTo>
                      <a:pt x="16971" y="19366"/>
                    </a:lnTo>
                    <a:lnTo>
                      <a:pt x="15649" y="19862"/>
                    </a:lnTo>
                    <a:lnTo>
                      <a:pt x="11241" y="21600"/>
                    </a:lnTo>
                    <a:lnTo>
                      <a:pt x="11020" y="21352"/>
                    </a:lnTo>
                    <a:lnTo>
                      <a:pt x="10800" y="21352"/>
                    </a:lnTo>
                    <a:lnTo>
                      <a:pt x="7273" y="18372"/>
                    </a:lnTo>
                    <a:lnTo>
                      <a:pt x="7053" y="18372"/>
                    </a:lnTo>
                    <a:lnTo>
                      <a:pt x="6392" y="17628"/>
                    </a:lnTo>
                    <a:lnTo>
                      <a:pt x="5731" y="17379"/>
                    </a:lnTo>
                    <a:lnTo>
                      <a:pt x="5731" y="17131"/>
                    </a:lnTo>
                    <a:lnTo>
                      <a:pt x="5510" y="17131"/>
                    </a:lnTo>
                    <a:lnTo>
                      <a:pt x="5510" y="16883"/>
                    </a:lnTo>
                    <a:lnTo>
                      <a:pt x="5290" y="16883"/>
                    </a:lnTo>
                    <a:lnTo>
                      <a:pt x="5069" y="16634"/>
                    </a:lnTo>
                    <a:lnTo>
                      <a:pt x="4849" y="16634"/>
                    </a:lnTo>
                    <a:lnTo>
                      <a:pt x="4849" y="16386"/>
                    </a:lnTo>
                    <a:lnTo>
                      <a:pt x="2865" y="14897"/>
                    </a:lnTo>
                    <a:lnTo>
                      <a:pt x="2645" y="14897"/>
                    </a:lnTo>
                    <a:lnTo>
                      <a:pt x="2424" y="13903"/>
                    </a:lnTo>
                    <a:lnTo>
                      <a:pt x="2204" y="13655"/>
                    </a:lnTo>
                    <a:lnTo>
                      <a:pt x="2204" y="13407"/>
                    </a:lnTo>
                    <a:lnTo>
                      <a:pt x="1984" y="12910"/>
                    </a:lnTo>
                    <a:lnTo>
                      <a:pt x="1984" y="12662"/>
                    </a:lnTo>
                    <a:lnTo>
                      <a:pt x="1322" y="12662"/>
                    </a:lnTo>
                    <a:lnTo>
                      <a:pt x="882" y="12166"/>
                    </a:lnTo>
                    <a:lnTo>
                      <a:pt x="882" y="12414"/>
                    </a:lnTo>
                    <a:lnTo>
                      <a:pt x="661" y="12414"/>
                    </a:lnTo>
                    <a:lnTo>
                      <a:pt x="441" y="12662"/>
                    </a:lnTo>
                    <a:lnTo>
                      <a:pt x="220" y="12414"/>
                    </a:lnTo>
                    <a:lnTo>
                      <a:pt x="0" y="12414"/>
                    </a:lnTo>
                    <a:lnTo>
                      <a:pt x="0" y="12166"/>
                    </a:lnTo>
                    <a:lnTo>
                      <a:pt x="441" y="11669"/>
                    </a:lnTo>
                    <a:lnTo>
                      <a:pt x="0" y="11669"/>
                    </a:lnTo>
                    <a:lnTo>
                      <a:pt x="0" y="10924"/>
                    </a:lnTo>
                    <a:lnTo>
                      <a:pt x="441" y="10676"/>
                    </a:lnTo>
                    <a:lnTo>
                      <a:pt x="1102" y="9931"/>
                    </a:lnTo>
                    <a:lnTo>
                      <a:pt x="1102" y="9434"/>
                    </a:lnTo>
                    <a:lnTo>
                      <a:pt x="1543" y="9434"/>
                    </a:lnTo>
                    <a:lnTo>
                      <a:pt x="1543" y="8441"/>
                    </a:lnTo>
                    <a:lnTo>
                      <a:pt x="1322" y="8193"/>
                    </a:lnTo>
                    <a:lnTo>
                      <a:pt x="1322" y="7448"/>
                    </a:lnTo>
                    <a:lnTo>
                      <a:pt x="2645" y="7200"/>
                    </a:lnTo>
                    <a:lnTo>
                      <a:pt x="3086" y="7200"/>
                    </a:lnTo>
                    <a:lnTo>
                      <a:pt x="3306" y="7448"/>
                    </a:lnTo>
                    <a:lnTo>
                      <a:pt x="3527" y="7200"/>
                    </a:lnTo>
                    <a:lnTo>
                      <a:pt x="3527" y="5959"/>
                    </a:lnTo>
                    <a:lnTo>
                      <a:pt x="3747" y="5959"/>
                    </a:lnTo>
                    <a:lnTo>
                      <a:pt x="3747" y="4717"/>
                    </a:lnTo>
                    <a:lnTo>
                      <a:pt x="3967" y="2979"/>
                    </a:lnTo>
                    <a:lnTo>
                      <a:pt x="4188" y="2731"/>
                    </a:lnTo>
                    <a:lnTo>
                      <a:pt x="4408" y="2731"/>
                    </a:lnTo>
                    <a:lnTo>
                      <a:pt x="4408" y="1738"/>
                    </a:lnTo>
                    <a:lnTo>
                      <a:pt x="4629" y="1490"/>
                    </a:lnTo>
                    <a:lnTo>
                      <a:pt x="4629" y="1241"/>
                    </a:lnTo>
                    <a:lnTo>
                      <a:pt x="4849" y="1490"/>
                    </a:lnTo>
                    <a:lnTo>
                      <a:pt x="5069" y="1490"/>
                    </a:lnTo>
                    <a:lnTo>
                      <a:pt x="5290" y="1241"/>
                    </a:lnTo>
                    <a:lnTo>
                      <a:pt x="5510" y="1241"/>
                    </a:lnTo>
                    <a:lnTo>
                      <a:pt x="5951" y="993"/>
                    </a:lnTo>
                    <a:lnTo>
                      <a:pt x="6171" y="745"/>
                    </a:lnTo>
                    <a:lnTo>
                      <a:pt x="6612" y="497"/>
                    </a:lnTo>
                    <a:lnTo>
                      <a:pt x="6833" y="248"/>
                    </a:lnTo>
                    <a:lnTo>
                      <a:pt x="7273" y="248"/>
                    </a:lnTo>
                    <a:lnTo>
                      <a:pt x="7494" y="0"/>
                    </a:lnTo>
                    <a:lnTo>
                      <a:pt x="7714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475"/>
              <p:cNvSpPr/>
              <p:nvPr/>
            </p:nvSpPr>
            <p:spPr>
              <a:xfrm>
                <a:off x="2151713" y="3879365"/>
                <a:ext cx="573269" cy="54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62" y="21600"/>
                    </a:moveTo>
                    <a:lnTo>
                      <a:pt x="17458" y="21600"/>
                    </a:lnTo>
                    <a:lnTo>
                      <a:pt x="17162" y="21600"/>
                    </a:lnTo>
                    <a:close/>
                    <a:moveTo>
                      <a:pt x="16866" y="21287"/>
                    </a:moveTo>
                    <a:lnTo>
                      <a:pt x="17162" y="21287"/>
                    </a:lnTo>
                    <a:lnTo>
                      <a:pt x="17162" y="21600"/>
                    </a:lnTo>
                    <a:lnTo>
                      <a:pt x="16866" y="21600"/>
                    </a:lnTo>
                    <a:lnTo>
                      <a:pt x="16866" y="21287"/>
                    </a:lnTo>
                    <a:close/>
                    <a:moveTo>
                      <a:pt x="14795" y="20661"/>
                    </a:moveTo>
                    <a:lnTo>
                      <a:pt x="15090" y="20661"/>
                    </a:lnTo>
                    <a:lnTo>
                      <a:pt x="15090" y="20974"/>
                    </a:lnTo>
                    <a:lnTo>
                      <a:pt x="14795" y="20974"/>
                    </a:lnTo>
                    <a:lnTo>
                      <a:pt x="14795" y="20661"/>
                    </a:lnTo>
                    <a:close/>
                    <a:moveTo>
                      <a:pt x="16274" y="20661"/>
                    </a:moveTo>
                    <a:lnTo>
                      <a:pt x="16274" y="20974"/>
                    </a:lnTo>
                    <a:lnTo>
                      <a:pt x="17162" y="20974"/>
                    </a:lnTo>
                    <a:lnTo>
                      <a:pt x="17162" y="21287"/>
                    </a:lnTo>
                    <a:lnTo>
                      <a:pt x="17162" y="20974"/>
                    </a:lnTo>
                    <a:lnTo>
                      <a:pt x="17162" y="21287"/>
                    </a:lnTo>
                    <a:lnTo>
                      <a:pt x="17162" y="20974"/>
                    </a:lnTo>
                    <a:lnTo>
                      <a:pt x="16274" y="20974"/>
                    </a:lnTo>
                    <a:lnTo>
                      <a:pt x="16274" y="20661"/>
                    </a:lnTo>
                    <a:close/>
                    <a:moveTo>
                      <a:pt x="15090" y="20035"/>
                    </a:moveTo>
                    <a:lnTo>
                      <a:pt x="15090" y="20348"/>
                    </a:lnTo>
                    <a:lnTo>
                      <a:pt x="15140" y="20348"/>
                    </a:lnTo>
                    <a:lnTo>
                      <a:pt x="15090" y="20035"/>
                    </a:lnTo>
                    <a:close/>
                    <a:moveTo>
                      <a:pt x="15090" y="19722"/>
                    </a:moveTo>
                    <a:lnTo>
                      <a:pt x="15386" y="19722"/>
                    </a:lnTo>
                    <a:lnTo>
                      <a:pt x="15386" y="20035"/>
                    </a:lnTo>
                    <a:lnTo>
                      <a:pt x="15090" y="20035"/>
                    </a:lnTo>
                    <a:lnTo>
                      <a:pt x="15090" y="19722"/>
                    </a:lnTo>
                    <a:close/>
                    <a:moveTo>
                      <a:pt x="17458" y="19096"/>
                    </a:moveTo>
                    <a:lnTo>
                      <a:pt x="17753" y="19096"/>
                    </a:lnTo>
                    <a:lnTo>
                      <a:pt x="17458" y="19096"/>
                    </a:lnTo>
                    <a:close/>
                    <a:moveTo>
                      <a:pt x="20416" y="9391"/>
                    </a:moveTo>
                    <a:lnTo>
                      <a:pt x="20712" y="9391"/>
                    </a:lnTo>
                    <a:lnTo>
                      <a:pt x="20416" y="9391"/>
                    </a:lnTo>
                    <a:close/>
                    <a:moveTo>
                      <a:pt x="20121" y="9391"/>
                    </a:moveTo>
                    <a:lnTo>
                      <a:pt x="20416" y="9391"/>
                    </a:lnTo>
                    <a:lnTo>
                      <a:pt x="20121" y="9391"/>
                    </a:lnTo>
                    <a:close/>
                    <a:moveTo>
                      <a:pt x="15682" y="313"/>
                    </a:moveTo>
                    <a:lnTo>
                      <a:pt x="15978" y="626"/>
                    </a:lnTo>
                    <a:lnTo>
                      <a:pt x="16274" y="626"/>
                    </a:lnTo>
                    <a:lnTo>
                      <a:pt x="16274" y="3130"/>
                    </a:lnTo>
                    <a:lnTo>
                      <a:pt x="16570" y="3130"/>
                    </a:lnTo>
                    <a:lnTo>
                      <a:pt x="16570" y="3443"/>
                    </a:lnTo>
                    <a:lnTo>
                      <a:pt x="17162" y="3443"/>
                    </a:lnTo>
                    <a:lnTo>
                      <a:pt x="17162" y="3757"/>
                    </a:lnTo>
                    <a:lnTo>
                      <a:pt x="16866" y="4070"/>
                    </a:lnTo>
                    <a:lnTo>
                      <a:pt x="16866" y="4696"/>
                    </a:lnTo>
                    <a:lnTo>
                      <a:pt x="17162" y="4696"/>
                    </a:lnTo>
                    <a:lnTo>
                      <a:pt x="17162" y="5009"/>
                    </a:lnTo>
                    <a:lnTo>
                      <a:pt x="17753" y="5009"/>
                    </a:lnTo>
                    <a:lnTo>
                      <a:pt x="17753" y="5322"/>
                    </a:lnTo>
                    <a:lnTo>
                      <a:pt x="18049" y="5322"/>
                    </a:lnTo>
                    <a:lnTo>
                      <a:pt x="18049" y="5635"/>
                    </a:lnTo>
                    <a:lnTo>
                      <a:pt x="18641" y="5635"/>
                    </a:lnTo>
                    <a:lnTo>
                      <a:pt x="18641" y="5948"/>
                    </a:lnTo>
                    <a:lnTo>
                      <a:pt x="18937" y="5948"/>
                    </a:lnTo>
                    <a:lnTo>
                      <a:pt x="18937" y="6574"/>
                    </a:lnTo>
                    <a:lnTo>
                      <a:pt x="19233" y="6574"/>
                    </a:lnTo>
                    <a:lnTo>
                      <a:pt x="19233" y="6887"/>
                    </a:lnTo>
                    <a:lnTo>
                      <a:pt x="19529" y="6887"/>
                    </a:lnTo>
                    <a:lnTo>
                      <a:pt x="19529" y="7513"/>
                    </a:lnTo>
                    <a:lnTo>
                      <a:pt x="19825" y="7513"/>
                    </a:lnTo>
                    <a:lnTo>
                      <a:pt x="19825" y="8139"/>
                    </a:lnTo>
                    <a:lnTo>
                      <a:pt x="19529" y="8139"/>
                    </a:lnTo>
                    <a:lnTo>
                      <a:pt x="20416" y="8139"/>
                    </a:lnTo>
                    <a:lnTo>
                      <a:pt x="20121" y="8452"/>
                    </a:lnTo>
                    <a:lnTo>
                      <a:pt x="20121" y="8765"/>
                    </a:lnTo>
                    <a:lnTo>
                      <a:pt x="20416" y="8765"/>
                    </a:lnTo>
                    <a:lnTo>
                      <a:pt x="20416" y="9078"/>
                    </a:lnTo>
                    <a:lnTo>
                      <a:pt x="20121" y="9078"/>
                    </a:lnTo>
                    <a:lnTo>
                      <a:pt x="20121" y="8765"/>
                    </a:lnTo>
                    <a:lnTo>
                      <a:pt x="20121" y="9078"/>
                    </a:lnTo>
                    <a:lnTo>
                      <a:pt x="19825" y="9078"/>
                    </a:lnTo>
                    <a:lnTo>
                      <a:pt x="20121" y="9078"/>
                    </a:lnTo>
                    <a:lnTo>
                      <a:pt x="20121" y="8765"/>
                    </a:lnTo>
                    <a:lnTo>
                      <a:pt x="20121" y="9078"/>
                    </a:lnTo>
                    <a:lnTo>
                      <a:pt x="20416" y="9078"/>
                    </a:lnTo>
                    <a:lnTo>
                      <a:pt x="20121" y="9078"/>
                    </a:lnTo>
                    <a:lnTo>
                      <a:pt x="20121" y="9704"/>
                    </a:lnTo>
                    <a:lnTo>
                      <a:pt x="20416" y="9704"/>
                    </a:lnTo>
                    <a:lnTo>
                      <a:pt x="20416" y="10017"/>
                    </a:lnTo>
                    <a:lnTo>
                      <a:pt x="20121" y="10017"/>
                    </a:lnTo>
                    <a:lnTo>
                      <a:pt x="20416" y="10017"/>
                    </a:lnTo>
                    <a:lnTo>
                      <a:pt x="20416" y="9704"/>
                    </a:lnTo>
                    <a:lnTo>
                      <a:pt x="20712" y="9704"/>
                    </a:lnTo>
                    <a:lnTo>
                      <a:pt x="20712" y="10017"/>
                    </a:lnTo>
                    <a:lnTo>
                      <a:pt x="21304" y="10017"/>
                    </a:lnTo>
                    <a:lnTo>
                      <a:pt x="21304" y="10643"/>
                    </a:lnTo>
                    <a:lnTo>
                      <a:pt x="21600" y="10643"/>
                    </a:lnTo>
                    <a:lnTo>
                      <a:pt x="21600" y="11270"/>
                    </a:lnTo>
                    <a:lnTo>
                      <a:pt x="21304" y="11270"/>
                    </a:lnTo>
                    <a:lnTo>
                      <a:pt x="21304" y="11896"/>
                    </a:lnTo>
                    <a:lnTo>
                      <a:pt x="21008" y="11896"/>
                    </a:lnTo>
                    <a:lnTo>
                      <a:pt x="21008" y="12209"/>
                    </a:lnTo>
                    <a:lnTo>
                      <a:pt x="20712" y="12209"/>
                    </a:lnTo>
                    <a:lnTo>
                      <a:pt x="20712" y="13461"/>
                    </a:lnTo>
                    <a:lnTo>
                      <a:pt x="20416" y="13461"/>
                    </a:lnTo>
                    <a:lnTo>
                      <a:pt x="20416" y="14400"/>
                    </a:lnTo>
                    <a:lnTo>
                      <a:pt x="20121" y="14400"/>
                    </a:lnTo>
                    <a:lnTo>
                      <a:pt x="20121" y="15026"/>
                    </a:lnTo>
                    <a:lnTo>
                      <a:pt x="19825" y="15026"/>
                    </a:lnTo>
                    <a:lnTo>
                      <a:pt x="19825" y="15965"/>
                    </a:lnTo>
                    <a:lnTo>
                      <a:pt x="19529" y="15965"/>
                    </a:lnTo>
                    <a:lnTo>
                      <a:pt x="19825" y="15965"/>
                    </a:lnTo>
                    <a:lnTo>
                      <a:pt x="19529" y="15965"/>
                    </a:lnTo>
                    <a:lnTo>
                      <a:pt x="19529" y="16591"/>
                    </a:lnTo>
                    <a:lnTo>
                      <a:pt x="19233" y="16591"/>
                    </a:lnTo>
                    <a:lnTo>
                      <a:pt x="19233" y="16278"/>
                    </a:lnTo>
                    <a:lnTo>
                      <a:pt x="19233" y="16591"/>
                    </a:lnTo>
                    <a:lnTo>
                      <a:pt x="18937" y="16591"/>
                    </a:lnTo>
                    <a:lnTo>
                      <a:pt x="18937" y="17217"/>
                    </a:lnTo>
                    <a:lnTo>
                      <a:pt x="18641" y="17217"/>
                    </a:lnTo>
                    <a:lnTo>
                      <a:pt x="18937" y="17217"/>
                    </a:lnTo>
                    <a:lnTo>
                      <a:pt x="18641" y="17217"/>
                    </a:lnTo>
                    <a:lnTo>
                      <a:pt x="18641" y="17530"/>
                    </a:lnTo>
                    <a:lnTo>
                      <a:pt x="18345" y="17530"/>
                    </a:lnTo>
                    <a:lnTo>
                      <a:pt x="18345" y="18470"/>
                    </a:lnTo>
                    <a:lnTo>
                      <a:pt x="18049" y="18470"/>
                    </a:lnTo>
                    <a:lnTo>
                      <a:pt x="18049" y="18783"/>
                    </a:lnTo>
                    <a:lnTo>
                      <a:pt x="18345" y="18783"/>
                    </a:lnTo>
                    <a:lnTo>
                      <a:pt x="18049" y="18783"/>
                    </a:lnTo>
                    <a:lnTo>
                      <a:pt x="18049" y="19409"/>
                    </a:lnTo>
                    <a:lnTo>
                      <a:pt x="17753" y="19409"/>
                    </a:lnTo>
                    <a:lnTo>
                      <a:pt x="17753" y="19722"/>
                    </a:lnTo>
                    <a:lnTo>
                      <a:pt x="17753" y="19096"/>
                    </a:lnTo>
                    <a:lnTo>
                      <a:pt x="17458" y="19096"/>
                    </a:lnTo>
                    <a:lnTo>
                      <a:pt x="17458" y="18783"/>
                    </a:lnTo>
                    <a:lnTo>
                      <a:pt x="17753" y="18783"/>
                    </a:lnTo>
                    <a:lnTo>
                      <a:pt x="17753" y="18470"/>
                    </a:lnTo>
                    <a:lnTo>
                      <a:pt x="18049" y="18470"/>
                    </a:lnTo>
                    <a:lnTo>
                      <a:pt x="17753" y="18470"/>
                    </a:lnTo>
                    <a:lnTo>
                      <a:pt x="17753" y="18783"/>
                    </a:lnTo>
                    <a:lnTo>
                      <a:pt x="17458" y="18783"/>
                    </a:lnTo>
                    <a:lnTo>
                      <a:pt x="17458" y="19096"/>
                    </a:lnTo>
                    <a:lnTo>
                      <a:pt x="17458" y="18783"/>
                    </a:lnTo>
                    <a:lnTo>
                      <a:pt x="17162" y="18783"/>
                    </a:lnTo>
                    <a:lnTo>
                      <a:pt x="17458" y="18783"/>
                    </a:lnTo>
                    <a:lnTo>
                      <a:pt x="17458" y="19409"/>
                    </a:lnTo>
                    <a:lnTo>
                      <a:pt x="16866" y="19409"/>
                    </a:lnTo>
                    <a:lnTo>
                      <a:pt x="16866" y="19722"/>
                    </a:lnTo>
                    <a:lnTo>
                      <a:pt x="17162" y="19722"/>
                    </a:lnTo>
                    <a:lnTo>
                      <a:pt x="16866" y="19722"/>
                    </a:lnTo>
                    <a:lnTo>
                      <a:pt x="16866" y="20035"/>
                    </a:lnTo>
                    <a:lnTo>
                      <a:pt x="17162" y="20035"/>
                    </a:lnTo>
                    <a:lnTo>
                      <a:pt x="16866" y="20035"/>
                    </a:lnTo>
                    <a:lnTo>
                      <a:pt x="17162" y="20035"/>
                    </a:lnTo>
                    <a:lnTo>
                      <a:pt x="16866" y="20035"/>
                    </a:lnTo>
                    <a:lnTo>
                      <a:pt x="17162" y="20035"/>
                    </a:lnTo>
                    <a:lnTo>
                      <a:pt x="16866" y="20035"/>
                    </a:lnTo>
                    <a:lnTo>
                      <a:pt x="17162" y="20035"/>
                    </a:lnTo>
                    <a:lnTo>
                      <a:pt x="17162" y="20661"/>
                    </a:lnTo>
                    <a:lnTo>
                      <a:pt x="15386" y="20661"/>
                    </a:lnTo>
                    <a:lnTo>
                      <a:pt x="15386" y="20348"/>
                    </a:lnTo>
                    <a:lnTo>
                      <a:pt x="15386" y="20661"/>
                    </a:lnTo>
                    <a:lnTo>
                      <a:pt x="15386" y="19722"/>
                    </a:lnTo>
                    <a:lnTo>
                      <a:pt x="15090" y="19722"/>
                    </a:lnTo>
                    <a:lnTo>
                      <a:pt x="15090" y="19409"/>
                    </a:lnTo>
                    <a:lnTo>
                      <a:pt x="15090" y="20035"/>
                    </a:lnTo>
                    <a:lnTo>
                      <a:pt x="14795" y="20035"/>
                    </a:lnTo>
                    <a:lnTo>
                      <a:pt x="14795" y="19409"/>
                    </a:lnTo>
                    <a:lnTo>
                      <a:pt x="14499" y="19409"/>
                    </a:lnTo>
                    <a:lnTo>
                      <a:pt x="14795" y="19409"/>
                    </a:lnTo>
                    <a:lnTo>
                      <a:pt x="14795" y="20348"/>
                    </a:lnTo>
                    <a:lnTo>
                      <a:pt x="14499" y="20348"/>
                    </a:lnTo>
                    <a:lnTo>
                      <a:pt x="14499" y="20035"/>
                    </a:lnTo>
                    <a:lnTo>
                      <a:pt x="14795" y="20035"/>
                    </a:lnTo>
                    <a:lnTo>
                      <a:pt x="14499" y="20035"/>
                    </a:lnTo>
                    <a:lnTo>
                      <a:pt x="14499" y="20348"/>
                    </a:lnTo>
                    <a:lnTo>
                      <a:pt x="14499" y="20035"/>
                    </a:lnTo>
                    <a:lnTo>
                      <a:pt x="14499" y="20348"/>
                    </a:lnTo>
                    <a:lnTo>
                      <a:pt x="14203" y="20348"/>
                    </a:lnTo>
                    <a:lnTo>
                      <a:pt x="14499" y="20348"/>
                    </a:lnTo>
                    <a:lnTo>
                      <a:pt x="14203" y="20348"/>
                    </a:lnTo>
                    <a:lnTo>
                      <a:pt x="14203" y="20974"/>
                    </a:lnTo>
                    <a:lnTo>
                      <a:pt x="13611" y="20974"/>
                    </a:lnTo>
                    <a:lnTo>
                      <a:pt x="13611" y="20661"/>
                    </a:lnTo>
                    <a:lnTo>
                      <a:pt x="13315" y="20661"/>
                    </a:lnTo>
                    <a:lnTo>
                      <a:pt x="12723" y="20348"/>
                    </a:lnTo>
                    <a:lnTo>
                      <a:pt x="12132" y="19722"/>
                    </a:lnTo>
                    <a:lnTo>
                      <a:pt x="11836" y="19722"/>
                    </a:lnTo>
                    <a:lnTo>
                      <a:pt x="11540" y="19409"/>
                    </a:lnTo>
                    <a:lnTo>
                      <a:pt x="10060" y="18470"/>
                    </a:lnTo>
                    <a:lnTo>
                      <a:pt x="6510" y="15652"/>
                    </a:lnTo>
                    <a:lnTo>
                      <a:pt x="5918" y="15339"/>
                    </a:lnTo>
                    <a:lnTo>
                      <a:pt x="1775" y="12209"/>
                    </a:lnTo>
                    <a:lnTo>
                      <a:pt x="1479" y="12209"/>
                    </a:lnTo>
                    <a:lnTo>
                      <a:pt x="0" y="10957"/>
                    </a:lnTo>
                    <a:lnTo>
                      <a:pt x="5918" y="8765"/>
                    </a:lnTo>
                    <a:lnTo>
                      <a:pt x="7693" y="8139"/>
                    </a:lnTo>
                    <a:lnTo>
                      <a:pt x="8877" y="7826"/>
                    </a:lnTo>
                    <a:lnTo>
                      <a:pt x="8877" y="7513"/>
                    </a:lnTo>
                    <a:lnTo>
                      <a:pt x="9173" y="7513"/>
                    </a:lnTo>
                    <a:lnTo>
                      <a:pt x="10060" y="5322"/>
                    </a:lnTo>
                    <a:lnTo>
                      <a:pt x="10060" y="4696"/>
                    </a:lnTo>
                    <a:lnTo>
                      <a:pt x="10652" y="3757"/>
                    </a:lnTo>
                    <a:lnTo>
                      <a:pt x="8877" y="2817"/>
                    </a:lnTo>
                    <a:lnTo>
                      <a:pt x="9468" y="1565"/>
                    </a:lnTo>
                    <a:lnTo>
                      <a:pt x="10948" y="2504"/>
                    </a:lnTo>
                    <a:lnTo>
                      <a:pt x="11540" y="313"/>
                    </a:lnTo>
                    <a:lnTo>
                      <a:pt x="14203" y="313"/>
                    </a:lnTo>
                    <a:lnTo>
                      <a:pt x="15386" y="0"/>
                    </a:lnTo>
                    <a:lnTo>
                      <a:pt x="15682" y="0"/>
                    </a:lnTo>
                    <a:lnTo>
                      <a:pt x="15682" y="313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476"/>
              <p:cNvSpPr/>
              <p:nvPr/>
            </p:nvSpPr>
            <p:spPr>
              <a:xfrm>
                <a:off x="2677861" y="4044278"/>
                <a:ext cx="102092" cy="102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08" y="14954"/>
                    </a:moveTo>
                    <a:lnTo>
                      <a:pt x="8308" y="16615"/>
                    </a:lnTo>
                    <a:lnTo>
                      <a:pt x="9969" y="16615"/>
                    </a:lnTo>
                    <a:lnTo>
                      <a:pt x="9969" y="18277"/>
                    </a:lnTo>
                    <a:lnTo>
                      <a:pt x="11631" y="18277"/>
                    </a:lnTo>
                    <a:lnTo>
                      <a:pt x="11631" y="21600"/>
                    </a:lnTo>
                    <a:lnTo>
                      <a:pt x="8308" y="21600"/>
                    </a:lnTo>
                    <a:lnTo>
                      <a:pt x="8308" y="18277"/>
                    </a:lnTo>
                    <a:lnTo>
                      <a:pt x="4985" y="18277"/>
                    </a:lnTo>
                    <a:lnTo>
                      <a:pt x="4985" y="16615"/>
                    </a:lnTo>
                    <a:lnTo>
                      <a:pt x="6646" y="16615"/>
                    </a:lnTo>
                    <a:lnTo>
                      <a:pt x="6646" y="14954"/>
                    </a:lnTo>
                    <a:lnTo>
                      <a:pt x="6646" y="16615"/>
                    </a:lnTo>
                    <a:lnTo>
                      <a:pt x="8308" y="16615"/>
                    </a:lnTo>
                    <a:lnTo>
                      <a:pt x="8308" y="14954"/>
                    </a:lnTo>
                    <a:close/>
                    <a:moveTo>
                      <a:pt x="3323" y="14954"/>
                    </a:moveTo>
                    <a:lnTo>
                      <a:pt x="4985" y="14954"/>
                    </a:lnTo>
                    <a:lnTo>
                      <a:pt x="3323" y="14954"/>
                    </a:lnTo>
                    <a:close/>
                    <a:moveTo>
                      <a:pt x="13292" y="0"/>
                    </a:moveTo>
                    <a:lnTo>
                      <a:pt x="14954" y="0"/>
                    </a:lnTo>
                    <a:lnTo>
                      <a:pt x="14954" y="1662"/>
                    </a:lnTo>
                    <a:lnTo>
                      <a:pt x="16615" y="1662"/>
                    </a:lnTo>
                    <a:lnTo>
                      <a:pt x="16615" y="3323"/>
                    </a:lnTo>
                    <a:lnTo>
                      <a:pt x="21600" y="3323"/>
                    </a:lnTo>
                    <a:lnTo>
                      <a:pt x="21600" y="4985"/>
                    </a:lnTo>
                    <a:lnTo>
                      <a:pt x="19938" y="4985"/>
                    </a:lnTo>
                    <a:lnTo>
                      <a:pt x="21600" y="4985"/>
                    </a:lnTo>
                    <a:lnTo>
                      <a:pt x="21600" y="6646"/>
                    </a:lnTo>
                    <a:lnTo>
                      <a:pt x="19938" y="6646"/>
                    </a:lnTo>
                    <a:lnTo>
                      <a:pt x="19938" y="8308"/>
                    </a:lnTo>
                    <a:lnTo>
                      <a:pt x="18277" y="8308"/>
                    </a:lnTo>
                    <a:lnTo>
                      <a:pt x="18277" y="9969"/>
                    </a:lnTo>
                    <a:lnTo>
                      <a:pt x="16615" y="9969"/>
                    </a:lnTo>
                    <a:lnTo>
                      <a:pt x="16615" y="11631"/>
                    </a:lnTo>
                    <a:lnTo>
                      <a:pt x="18277" y="11631"/>
                    </a:lnTo>
                    <a:lnTo>
                      <a:pt x="16615" y="11631"/>
                    </a:lnTo>
                    <a:lnTo>
                      <a:pt x="16615" y="13292"/>
                    </a:lnTo>
                    <a:lnTo>
                      <a:pt x="14954" y="13292"/>
                    </a:lnTo>
                    <a:lnTo>
                      <a:pt x="14954" y="16615"/>
                    </a:lnTo>
                    <a:lnTo>
                      <a:pt x="13292" y="16615"/>
                    </a:lnTo>
                    <a:lnTo>
                      <a:pt x="13292" y="13292"/>
                    </a:lnTo>
                    <a:lnTo>
                      <a:pt x="11631" y="13292"/>
                    </a:lnTo>
                    <a:lnTo>
                      <a:pt x="11631" y="14954"/>
                    </a:lnTo>
                    <a:lnTo>
                      <a:pt x="11631" y="11631"/>
                    </a:lnTo>
                    <a:lnTo>
                      <a:pt x="8308" y="11631"/>
                    </a:lnTo>
                    <a:lnTo>
                      <a:pt x="8308" y="13292"/>
                    </a:lnTo>
                    <a:lnTo>
                      <a:pt x="9969" y="13292"/>
                    </a:lnTo>
                    <a:lnTo>
                      <a:pt x="8308" y="13292"/>
                    </a:lnTo>
                    <a:lnTo>
                      <a:pt x="11631" y="13292"/>
                    </a:lnTo>
                    <a:lnTo>
                      <a:pt x="11631" y="14954"/>
                    </a:lnTo>
                    <a:lnTo>
                      <a:pt x="13292" y="14954"/>
                    </a:lnTo>
                    <a:lnTo>
                      <a:pt x="13292" y="16615"/>
                    </a:lnTo>
                    <a:lnTo>
                      <a:pt x="11631" y="16615"/>
                    </a:lnTo>
                    <a:lnTo>
                      <a:pt x="11631" y="18277"/>
                    </a:lnTo>
                    <a:lnTo>
                      <a:pt x="9969" y="18277"/>
                    </a:lnTo>
                    <a:lnTo>
                      <a:pt x="9969" y="14954"/>
                    </a:lnTo>
                    <a:lnTo>
                      <a:pt x="8308" y="14954"/>
                    </a:lnTo>
                    <a:lnTo>
                      <a:pt x="8308" y="13292"/>
                    </a:lnTo>
                    <a:lnTo>
                      <a:pt x="8308" y="14954"/>
                    </a:lnTo>
                    <a:lnTo>
                      <a:pt x="8308" y="13292"/>
                    </a:lnTo>
                    <a:lnTo>
                      <a:pt x="8308" y="14954"/>
                    </a:lnTo>
                    <a:lnTo>
                      <a:pt x="6646" y="14954"/>
                    </a:lnTo>
                    <a:lnTo>
                      <a:pt x="6646" y="13292"/>
                    </a:lnTo>
                    <a:lnTo>
                      <a:pt x="4985" y="13292"/>
                    </a:lnTo>
                    <a:lnTo>
                      <a:pt x="4985" y="14954"/>
                    </a:lnTo>
                    <a:lnTo>
                      <a:pt x="3323" y="14954"/>
                    </a:lnTo>
                    <a:lnTo>
                      <a:pt x="3323" y="11631"/>
                    </a:lnTo>
                    <a:lnTo>
                      <a:pt x="1662" y="11631"/>
                    </a:lnTo>
                    <a:lnTo>
                      <a:pt x="1662" y="9969"/>
                    </a:lnTo>
                    <a:lnTo>
                      <a:pt x="3323" y="8308"/>
                    </a:lnTo>
                    <a:lnTo>
                      <a:pt x="0" y="8308"/>
                    </a:lnTo>
                    <a:lnTo>
                      <a:pt x="0" y="4985"/>
                    </a:lnTo>
                    <a:lnTo>
                      <a:pt x="1662" y="3323"/>
                    </a:lnTo>
                    <a:lnTo>
                      <a:pt x="1662" y="1662"/>
                    </a:lnTo>
                    <a:lnTo>
                      <a:pt x="6646" y="1662"/>
                    </a:lnTo>
                    <a:lnTo>
                      <a:pt x="6646" y="3323"/>
                    </a:lnTo>
                    <a:lnTo>
                      <a:pt x="9969" y="3323"/>
                    </a:lnTo>
                    <a:lnTo>
                      <a:pt x="11631" y="1662"/>
                    </a:lnTo>
                    <a:lnTo>
                      <a:pt x="9969" y="1662"/>
                    </a:lnTo>
                    <a:lnTo>
                      <a:pt x="9969" y="0"/>
                    </a:lnTo>
                    <a:lnTo>
                      <a:pt x="13292" y="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477"/>
              <p:cNvSpPr/>
              <p:nvPr/>
            </p:nvSpPr>
            <p:spPr>
              <a:xfrm>
                <a:off x="2457979" y="3290393"/>
                <a:ext cx="543166" cy="777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51" y="13527"/>
                    </a:moveTo>
                    <a:lnTo>
                      <a:pt x="16864" y="13527"/>
                    </a:lnTo>
                    <a:lnTo>
                      <a:pt x="16551" y="13527"/>
                    </a:lnTo>
                    <a:close/>
                    <a:moveTo>
                      <a:pt x="16551" y="13309"/>
                    </a:moveTo>
                    <a:lnTo>
                      <a:pt x="16864" y="13309"/>
                    </a:lnTo>
                    <a:lnTo>
                      <a:pt x="16864" y="13527"/>
                    </a:lnTo>
                    <a:lnTo>
                      <a:pt x="16551" y="13527"/>
                    </a:lnTo>
                    <a:lnTo>
                      <a:pt x="16551" y="13309"/>
                    </a:lnTo>
                    <a:close/>
                    <a:moveTo>
                      <a:pt x="21548" y="8945"/>
                    </a:moveTo>
                    <a:lnTo>
                      <a:pt x="21548" y="9164"/>
                    </a:lnTo>
                    <a:lnTo>
                      <a:pt x="21600" y="9164"/>
                    </a:lnTo>
                    <a:lnTo>
                      <a:pt x="21548" y="8945"/>
                    </a:lnTo>
                    <a:close/>
                    <a:moveTo>
                      <a:pt x="20611" y="8945"/>
                    </a:moveTo>
                    <a:lnTo>
                      <a:pt x="20923" y="8945"/>
                    </a:lnTo>
                    <a:lnTo>
                      <a:pt x="20611" y="8945"/>
                    </a:lnTo>
                    <a:close/>
                    <a:moveTo>
                      <a:pt x="20611" y="8727"/>
                    </a:moveTo>
                    <a:lnTo>
                      <a:pt x="20923" y="8727"/>
                    </a:lnTo>
                    <a:lnTo>
                      <a:pt x="20923" y="8945"/>
                    </a:lnTo>
                    <a:lnTo>
                      <a:pt x="20611" y="8945"/>
                    </a:lnTo>
                    <a:lnTo>
                      <a:pt x="20611" y="8727"/>
                    </a:lnTo>
                    <a:close/>
                    <a:moveTo>
                      <a:pt x="17488" y="2400"/>
                    </a:moveTo>
                    <a:lnTo>
                      <a:pt x="17800" y="2836"/>
                    </a:lnTo>
                    <a:lnTo>
                      <a:pt x="18737" y="3491"/>
                    </a:lnTo>
                    <a:lnTo>
                      <a:pt x="18425" y="3709"/>
                    </a:lnTo>
                    <a:lnTo>
                      <a:pt x="20299" y="5236"/>
                    </a:lnTo>
                    <a:lnTo>
                      <a:pt x="20611" y="5455"/>
                    </a:lnTo>
                    <a:lnTo>
                      <a:pt x="20611" y="6109"/>
                    </a:lnTo>
                    <a:lnTo>
                      <a:pt x="20299" y="6109"/>
                    </a:lnTo>
                    <a:lnTo>
                      <a:pt x="20299" y="6327"/>
                    </a:lnTo>
                    <a:lnTo>
                      <a:pt x="20611" y="6327"/>
                    </a:lnTo>
                    <a:lnTo>
                      <a:pt x="20611" y="6109"/>
                    </a:lnTo>
                    <a:lnTo>
                      <a:pt x="20611" y="6982"/>
                    </a:lnTo>
                    <a:lnTo>
                      <a:pt x="20299" y="6982"/>
                    </a:lnTo>
                    <a:lnTo>
                      <a:pt x="20299" y="8509"/>
                    </a:lnTo>
                    <a:lnTo>
                      <a:pt x="20611" y="8509"/>
                    </a:lnTo>
                    <a:lnTo>
                      <a:pt x="20611" y="8727"/>
                    </a:lnTo>
                    <a:lnTo>
                      <a:pt x="20299" y="8727"/>
                    </a:lnTo>
                    <a:lnTo>
                      <a:pt x="20299" y="8945"/>
                    </a:lnTo>
                    <a:lnTo>
                      <a:pt x="21548" y="8945"/>
                    </a:lnTo>
                    <a:lnTo>
                      <a:pt x="21548" y="8727"/>
                    </a:lnTo>
                    <a:lnTo>
                      <a:pt x="21548" y="8945"/>
                    </a:lnTo>
                    <a:lnTo>
                      <a:pt x="21236" y="8945"/>
                    </a:lnTo>
                    <a:lnTo>
                      <a:pt x="21236" y="9164"/>
                    </a:lnTo>
                    <a:lnTo>
                      <a:pt x="20923" y="9164"/>
                    </a:lnTo>
                    <a:lnTo>
                      <a:pt x="20923" y="9382"/>
                    </a:lnTo>
                    <a:lnTo>
                      <a:pt x="20611" y="9382"/>
                    </a:lnTo>
                    <a:lnTo>
                      <a:pt x="20611" y="9600"/>
                    </a:lnTo>
                    <a:lnTo>
                      <a:pt x="20299" y="9600"/>
                    </a:lnTo>
                    <a:lnTo>
                      <a:pt x="20299" y="10036"/>
                    </a:lnTo>
                    <a:lnTo>
                      <a:pt x="19987" y="10036"/>
                    </a:lnTo>
                    <a:lnTo>
                      <a:pt x="19987" y="10473"/>
                    </a:lnTo>
                    <a:lnTo>
                      <a:pt x="20299" y="10473"/>
                    </a:lnTo>
                    <a:lnTo>
                      <a:pt x="20299" y="10909"/>
                    </a:lnTo>
                    <a:lnTo>
                      <a:pt x="19987" y="10909"/>
                    </a:lnTo>
                    <a:lnTo>
                      <a:pt x="19987" y="11345"/>
                    </a:lnTo>
                    <a:lnTo>
                      <a:pt x="19674" y="11345"/>
                    </a:lnTo>
                    <a:lnTo>
                      <a:pt x="19674" y="11127"/>
                    </a:lnTo>
                    <a:lnTo>
                      <a:pt x="19674" y="11345"/>
                    </a:lnTo>
                    <a:lnTo>
                      <a:pt x="19674" y="11127"/>
                    </a:lnTo>
                    <a:lnTo>
                      <a:pt x="19674" y="11564"/>
                    </a:lnTo>
                    <a:lnTo>
                      <a:pt x="19362" y="11564"/>
                    </a:lnTo>
                    <a:lnTo>
                      <a:pt x="19362" y="12000"/>
                    </a:lnTo>
                    <a:lnTo>
                      <a:pt x="19674" y="12000"/>
                    </a:lnTo>
                    <a:lnTo>
                      <a:pt x="19674" y="12218"/>
                    </a:lnTo>
                    <a:lnTo>
                      <a:pt x="19362" y="12218"/>
                    </a:lnTo>
                    <a:lnTo>
                      <a:pt x="19362" y="12436"/>
                    </a:lnTo>
                    <a:lnTo>
                      <a:pt x="19674" y="12436"/>
                    </a:lnTo>
                    <a:lnTo>
                      <a:pt x="19674" y="12655"/>
                    </a:lnTo>
                    <a:lnTo>
                      <a:pt x="19362" y="12655"/>
                    </a:lnTo>
                    <a:lnTo>
                      <a:pt x="19362" y="13091"/>
                    </a:lnTo>
                    <a:lnTo>
                      <a:pt x="18737" y="13091"/>
                    </a:lnTo>
                    <a:lnTo>
                      <a:pt x="18737" y="13309"/>
                    </a:lnTo>
                    <a:lnTo>
                      <a:pt x="18113" y="13309"/>
                    </a:lnTo>
                    <a:lnTo>
                      <a:pt x="18113" y="13527"/>
                    </a:lnTo>
                    <a:lnTo>
                      <a:pt x="17800" y="13527"/>
                    </a:lnTo>
                    <a:lnTo>
                      <a:pt x="17800" y="13745"/>
                    </a:lnTo>
                    <a:lnTo>
                      <a:pt x="17176" y="13745"/>
                    </a:lnTo>
                    <a:lnTo>
                      <a:pt x="17176" y="13964"/>
                    </a:lnTo>
                    <a:lnTo>
                      <a:pt x="16864" y="13964"/>
                    </a:lnTo>
                    <a:lnTo>
                      <a:pt x="16864" y="14182"/>
                    </a:lnTo>
                    <a:lnTo>
                      <a:pt x="16551" y="14182"/>
                    </a:lnTo>
                    <a:lnTo>
                      <a:pt x="16551" y="13745"/>
                    </a:lnTo>
                    <a:lnTo>
                      <a:pt x="16864" y="13745"/>
                    </a:lnTo>
                    <a:lnTo>
                      <a:pt x="16864" y="13309"/>
                    </a:lnTo>
                    <a:lnTo>
                      <a:pt x="16551" y="13309"/>
                    </a:lnTo>
                    <a:lnTo>
                      <a:pt x="16551" y="13527"/>
                    </a:lnTo>
                    <a:lnTo>
                      <a:pt x="16239" y="13527"/>
                    </a:lnTo>
                    <a:lnTo>
                      <a:pt x="16551" y="13527"/>
                    </a:lnTo>
                    <a:lnTo>
                      <a:pt x="16239" y="13527"/>
                    </a:lnTo>
                    <a:lnTo>
                      <a:pt x="16239" y="13745"/>
                    </a:lnTo>
                    <a:lnTo>
                      <a:pt x="16551" y="13745"/>
                    </a:lnTo>
                    <a:lnTo>
                      <a:pt x="16551" y="13964"/>
                    </a:lnTo>
                    <a:lnTo>
                      <a:pt x="16239" y="13964"/>
                    </a:lnTo>
                    <a:lnTo>
                      <a:pt x="16551" y="13964"/>
                    </a:lnTo>
                    <a:lnTo>
                      <a:pt x="16551" y="14182"/>
                    </a:lnTo>
                    <a:lnTo>
                      <a:pt x="16551" y="13964"/>
                    </a:lnTo>
                    <a:lnTo>
                      <a:pt x="16551" y="14182"/>
                    </a:lnTo>
                    <a:lnTo>
                      <a:pt x="16551" y="13964"/>
                    </a:lnTo>
                    <a:lnTo>
                      <a:pt x="16239" y="13964"/>
                    </a:lnTo>
                    <a:lnTo>
                      <a:pt x="16239" y="14182"/>
                    </a:lnTo>
                    <a:lnTo>
                      <a:pt x="16551" y="14182"/>
                    </a:lnTo>
                    <a:lnTo>
                      <a:pt x="16551" y="14618"/>
                    </a:lnTo>
                    <a:lnTo>
                      <a:pt x="16239" y="14618"/>
                    </a:lnTo>
                    <a:lnTo>
                      <a:pt x="16239" y="15055"/>
                    </a:lnTo>
                    <a:lnTo>
                      <a:pt x="15927" y="15055"/>
                    </a:lnTo>
                    <a:lnTo>
                      <a:pt x="15927" y="15491"/>
                    </a:lnTo>
                    <a:lnTo>
                      <a:pt x="15614" y="15491"/>
                    </a:lnTo>
                    <a:lnTo>
                      <a:pt x="15614" y="16145"/>
                    </a:lnTo>
                    <a:lnTo>
                      <a:pt x="15302" y="16145"/>
                    </a:lnTo>
                    <a:lnTo>
                      <a:pt x="15302" y="16582"/>
                    </a:lnTo>
                    <a:lnTo>
                      <a:pt x="14990" y="16582"/>
                    </a:lnTo>
                    <a:lnTo>
                      <a:pt x="14990" y="16800"/>
                    </a:lnTo>
                    <a:lnTo>
                      <a:pt x="15302" y="16800"/>
                    </a:lnTo>
                    <a:lnTo>
                      <a:pt x="14990" y="16800"/>
                    </a:lnTo>
                    <a:lnTo>
                      <a:pt x="14990" y="17236"/>
                    </a:lnTo>
                    <a:lnTo>
                      <a:pt x="14678" y="17236"/>
                    </a:lnTo>
                    <a:lnTo>
                      <a:pt x="14678" y="17455"/>
                    </a:lnTo>
                    <a:lnTo>
                      <a:pt x="14053" y="17455"/>
                    </a:lnTo>
                    <a:lnTo>
                      <a:pt x="14053" y="17236"/>
                    </a:lnTo>
                    <a:lnTo>
                      <a:pt x="13741" y="17236"/>
                    </a:lnTo>
                    <a:lnTo>
                      <a:pt x="13741" y="17018"/>
                    </a:lnTo>
                    <a:lnTo>
                      <a:pt x="13741" y="17236"/>
                    </a:lnTo>
                    <a:lnTo>
                      <a:pt x="13428" y="17236"/>
                    </a:lnTo>
                    <a:lnTo>
                      <a:pt x="13428" y="17018"/>
                    </a:lnTo>
                    <a:lnTo>
                      <a:pt x="13116" y="17018"/>
                    </a:lnTo>
                    <a:lnTo>
                      <a:pt x="13428" y="17018"/>
                    </a:lnTo>
                    <a:lnTo>
                      <a:pt x="13428" y="17673"/>
                    </a:lnTo>
                    <a:lnTo>
                      <a:pt x="13741" y="17673"/>
                    </a:lnTo>
                    <a:lnTo>
                      <a:pt x="13741" y="17455"/>
                    </a:lnTo>
                    <a:lnTo>
                      <a:pt x="14678" y="17455"/>
                    </a:lnTo>
                    <a:lnTo>
                      <a:pt x="14678" y="18545"/>
                    </a:lnTo>
                    <a:lnTo>
                      <a:pt x="14365" y="18545"/>
                    </a:lnTo>
                    <a:lnTo>
                      <a:pt x="14678" y="18545"/>
                    </a:lnTo>
                    <a:lnTo>
                      <a:pt x="14365" y="18545"/>
                    </a:lnTo>
                    <a:lnTo>
                      <a:pt x="14365" y="19200"/>
                    </a:lnTo>
                    <a:lnTo>
                      <a:pt x="14053" y="19200"/>
                    </a:lnTo>
                    <a:lnTo>
                      <a:pt x="14053" y="19855"/>
                    </a:lnTo>
                    <a:lnTo>
                      <a:pt x="13741" y="19855"/>
                    </a:lnTo>
                    <a:lnTo>
                      <a:pt x="13741" y="20509"/>
                    </a:lnTo>
                    <a:lnTo>
                      <a:pt x="13428" y="20509"/>
                    </a:lnTo>
                    <a:lnTo>
                      <a:pt x="13428" y="20727"/>
                    </a:lnTo>
                    <a:lnTo>
                      <a:pt x="13116" y="20727"/>
                    </a:lnTo>
                    <a:lnTo>
                      <a:pt x="13116" y="21382"/>
                    </a:lnTo>
                    <a:lnTo>
                      <a:pt x="11867" y="21382"/>
                    </a:lnTo>
                    <a:lnTo>
                      <a:pt x="11867" y="21164"/>
                    </a:lnTo>
                    <a:lnTo>
                      <a:pt x="11555" y="21164"/>
                    </a:lnTo>
                    <a:lnTo>
                      <a:pt x="11555" y="20945"/>
                    </a:lnTo>
                    <a:lnTo>
                      <a:pt x="10618" y="20945"/>
                    </a:lnTo>
                    <a:lnTo>
                      <a:pt x="10618" y="21164"/>
                    </a:lnTo>
                    <a:lnTo>
                      <a:pt x="10930" y="21164"/>
                    </a:lnTo>
                    <a:lnTo>
                      <a:pt x="10618" y="21382"/>
                    </a:lnTo>
                    <a:lnTo>
                      <a:pt x="9993" y="21382"/>
                    </a:lnTo>
                    <a:lnTo>
                      <a:pt x="9993" y="21164"/>
                    </a:lnTo>
                    <a:lnTo>
                      <a:pt x="9056" y="21164"/>
                    </a:lnTo>
                    <a:lnTo>
                      <a:pt x="9056" y="21382"/>
                    </a:lnTo>
                    <a:lnTo>
                      <a:pt x="8744" y="21600"/>
                    </a:lnTo>
                    <a:lnTo>
                      <a:pt x="8432" y="21600"/>
                    </a:lnTo>
                    <a:lnTo>
                      <a:pt x="8432" y="21164"/>
                    </a:lnTo>
                    <a:lnTo>
                      <a:pt x="8120" y="21164"/>
                    </a:lnTo>
                    <a:lnTo>
                      <a:pt x="8120" y="20945"/>
                    </a:lnTo>
                    <a:lnTo>
                      <a:pt x="7807" y="20945"/>
                    </a:lnTo>
                    <a:lnTo>
                      <a:pt x="7807" y="20509"/>
                    </a:lnTo>
                    <a:lnTo>
                      <a:pt x="7495" y="20509"/>
                    </a:lnTo>
                    <a:lnTo>
                      <a:pt x="7495" y="20291"/>
                    </a:lnTo>
                    <a:lnTo>
                      <a:pt x="6870" y="20291"/>
                    </a:lnTo>
                    <a:lnTo>
                      <a:pt x="6870" y="20073"/>
                    </a:lnTo>
                    <a:lnTo>
                      <a:pt x="6558" y="20073"/>
                    </a:lnTo>
                    <a:lnTo>
                      <a:pt x="6558" y="19855"/>
                    </a:lnTo>
                    <a:lnTo>
                      <a:pt x="5933" y="19855"/>
                    </a:lnTo>
                    <a:lnTo>
                      <a:pt x="5933" y="19636"/>
                    </a:lnTo>
                    <a:lnTo>
                      <a:pt x="5621" y="19636"/>
                    </a:lnTo>
                    <a:lnTo>
                      <a:pt x="5621" y="19200"/>
                    </a:lnTo>
                    <a:lnTo>
                      <a:pt x="5933" y="18982"/>
                    </a:lnTo>
                    <a:lnTo>
                      <a:pt x="5933" y="18764"/>
                    </a:lnTo>
                    <a:lnTo>
                      <a:pt x="5309" y="18764"/>
                    </a:lnTo>
                    <a:lnTo>
                      <a:pt x="5309" y="18545"/>
                    </a:lnTo>
                    <a:lnTo>
                      <a:pt x="4997" y="18545"/>
                    </a:lnTo>
                    <a:lnTo>
                      <a:pt x="4997" y="16800"/>
                    </a:lnTo>
                    <a:lnTo>
                      <a:pt x="4684" y="16800"/>
                    </a:lnTo>
                    <a:lnTo>
                      <a:pt x="4372" y="16582"/>
                    </a:lnTo>
                    <a:lnTo>
                      <a:pt x="4372" y="16364"/>
                    </a:lnTo>
                    <a:lnTo>
                      <a:pt x="4060" y="16364"/>
                    </a:lnTo>
                    <a:lnTo>
                      <a:pt x="2811" y="16582"/>
                    </a:lnTo>
                    <a:lnTo>
                      <a:pt x="0" y="16582"/>
                    </a:lnTo>
                    <a:lnTo>
                      <a:pt x="312" y="16364"/>
                    </a:lnTo>
                    <a:lnTo>
                      <a:pt x="937" y="15273"/>
                    </a:lnTo>
                    <a:lnTo>
                      <a:pt x="1561" y="13745"/>
                    </a:lnTo>
                    <a:lnTo>
                      <a:pt x="2498" y="11127"/>
                    </a:lnTo>
                    <a:lnTo>
                      <a:pt x="2498" y="10036"/>
                    </a:lnTo>
                    <a:lnTo>
                      <a:pt x="2811" y="10036"/>
                    </a:lnTo>
                    <a:lnTo>
                      <a:pt x="14990" y="0"/>
                    </a:lnTo>
                    <a:lnTo>
                      <a:pt x="16239" y="1091"/>
                    </a:lnTo>
                    <a:lnTo>
                      <a:pt x="16551" y="1527"/>
                    </a:lnTo>
                    <a:lnTo>
                      <a:pt x="16864" y="1745"/>
                    </a:lnTo>
                    <a:lnTo>
                      <a:pt x="16864" y="1964"/>
                    </a:lnTo>
                    <a:lnTo>
                      <a:pt x="17488" y="2400"/>
                    </a:lnTo>
                    <a:close/>
                  </a:path>
                </a:pathLst>
              </a:custGeom>
              <a:solidFill>
                <a:srgbClr val="00296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072">
                  <a:defRPr sz="15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" name="Flowchart: Connector 1"/>
            <p:cNvSpPr/>
            <p:nvPr/>
          </p:nvSpPr>
          <p:spPr>
            <a:xfrm>
              <a:off x="4946855" y="2886356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5284273" y="340800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353121" y="3358490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326487" y="3489794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5226104" y="3493328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5305414" y="3288551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401429" y="3324053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954151" y="3005453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884989" y="2952777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015985" y="2947606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38643" y="3045013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887574" y="3075424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4973567" y="3119355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4840015" y="2874455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4828436" y="2953372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537717" y="2747232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662948" y="2652415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4468340" y="2698930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4647641" y="2765525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4558293" y="2627001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4407911" y="280189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823369" y="3037258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384626" y="342408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386517" y="325835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5307402" y="353959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5242184" y="3355333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4895822" y="300214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4996902" y="2864317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4863321" y="275235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4723377" y="281544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4916552" y="2894134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286173" y="3489794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4659869" y="2991539"/>
              <a:ext cx="73446" cy="7300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973675" y="3283076"/>
            <a:ext cx="228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Maiandra GD" panose="020E0502030308020204" pitchFamily="34" charset="0"/>
              </a:rPr>
              <a:t>89</a:t>
            </a:r>
            <a:r>
              <a:rPr lang="en-US" dirty="0">
                <a:latin typeface="Maiandra GD" panose="020E0502030308020204" pitchFamily="34" charset="0"/>
              </a:rPr>
              <a:t> gazetted zones and </a:t>
            </a:r>
            <a:r>
              <a:rPr lang="en-US" b="1" u="sng" dirty="0">
                <a:latin typeface="Maiandra GD" panose="020E0502030308020204" pitchFamily="34" charset="0"/>
              </a:rPr>
              <a:t>156</a:t>
            </a:r>
            <a:r>
              <a:rPr lang="en-US" dirty="0">
                <a:latin typeface="Maiandra GD" panose="020E0502030308020204" pitchFamily="34" charset="0"/>
              </a:rPr>
              <a:t> enterprises across Kenya</a:t>
            </a:r>
          </a:p>
        </p:txBody>
      </p:sp>
      <p:pic>
        <p:nvPicPr>
          <p:cNvPr id="1028" name="Picture 4" descr="Image result for capital invest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50" y="1770223"/>
            <a:ext cx="1288250" cy="1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941350" y="3058473"/>
            <a:ext cx="185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Maiandra GD" panose="020E0502030308020204" pitchFamily="34" charset="0"/>
              </a:rPr>
              <a:t>Ksh. 134 </a:t>
            </a:r>
            <a:r>
              <a:rPr lang="en-US" b="1" u="sng" dirty="0" err="1">
                <a:latin typeface="Maiandra GD" panose="020E0502030308020204" pitchFamily="34" charset="0"/>
              </a:rPr>
              <a:t>bn</a:t>
            </a:r>
            <a:r>
              <a:rPr lang="en-US" dirty="0">
                <a:latin typeface="Maiandra GD" panose="020E0502030308020204" pitchFamily="34" charset="0"/>
              </a:rPr>
              <a:t> worth of investment</a:t>
            </a:r>
          </a:p>
        </p:txBody>
      </p:sp>
      <p:pic>
        <p:nvPicPr>
          <p:cNvPr id="1030" name="Picture 6" descr="Image result for purchas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95" y="1754180"/>
            <a:ext cx="1179016" cy="11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9710354" y="3062359"/>
            <a:ext cx="185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Maiandra GD" panose="020E0502030308020204" pitchFamily="34" charset="0"/>
              </a:rPr>
              <a:t>Ksh. </a:t>
            </a:r>
            <a:r>
              <a:rPr lang="en-US" b="1" u="sng">
                <a:latin typeface="Maiandra GD" panose="020E0502030308020204" pitchFamily="34" charset="0"/>
              </a:rPr>
              <a:t>23.4 </a:t>
            </a:r>
            <a:r>
              <a:rPr lang="en-US" b="1" u="sng" dirty="0" err="1">
                <a:latin typeface="Maiandra GD" panose="020E0502030308020204" pitchFamily="34" charset="0"/>
              </a:rPr>
              <a:t>bn</a:t>
            </a:r>
            <a:r>
              <a:rPr lang="en-US" dirty="0">
                <a:latin typeface="Maiandra GD" panose="020E0502030308020204" pitchFamily="34" charset="0"/>
              </a:rPr>
              <a:t> spent on local purchases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390648" y="4903543"/>
            <a:ext cx="185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Maiandra GD" panose="020E0502030308020204" pitchFamily="34" charset="0"/>
              </a:rPr>
              <a:t>Ksh. 18.2 </a:t>
            </a:r>
            <a:r>
              <a:rPr lang="en-US" b="1" u="sng" dirty="0" err="1">
                <a:latin typeface="Maiandra GD" panose="020E0502030308020204" pitchFamily="34" charset="0"/>
              </a:rPr>
              <a:t>bn</a:t>
            </a:r>
            <a:r>
              <a:rPr lang="en-US" dirty="0">
                <a:latin typeface="Maiandra GD" panose="020E0502030308020204" pitchFamily="34" charset="0"/>
              </a:rPr>
              <a:t> spent on salaries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6951" y="4257381"/>
            <a:ext cx="348916" cy="531187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154139" y="4862496"/>
            <a:ext cx="205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Maiandra GD" panose="020E0502030308020204" pitchFamily="34" charset="0"/>
              </a:rPr>
              <a:t>Ksh. 48.4 </a:t>
            </a:r>
            <a:r>
              <a:rPr lang="en-US" b="1" u="sng" dirty="0" err="1">
                <a:latin typeface="Maiandra GD" panose="020E0502030308020204" pitchFamily="34" charset="0"/>
              </a:rPr>
              <a:t>bn</a:t>
            </a:r>
            <a:r>
              <a:rPr lang="en-US" dirty="0">
                <a:latin typeface="Maiandra GD" panose="020E0502030308020204" pitchFamily="34" charset="0"/>
              </a:rPr>
              <a:t> spent on total domestic expenditure</a:t>
            </a:r>
          </a:p>
        </p:txBody>
      </p:sp>
      <p:sp>
        <p:nvSpPr>
          <p:cNvPr id="101" name="Down Arrow 100"/>
          <p:cNvSpPr/>
          <p:nvPr/>
        </p:nvSpPr>
        <p:spPr>
          <a:xfrm>
            <a:off x="4820443" y="4216334"/>
            <a:ext cx="348916" cy="531187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941350" y="4230271"/>
            <a:ext cx="4344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aiandra GD" panose="020E0502030308020204" pitchFamily="34" charset="0"/>
              </a:rPr>
              <a:t>Ksh. 106 </a:t>
            </a:r>
            <a:r>
              <a:rPr lang="en-US" sz="1600" dirty="0" err="1">
                <a:latin typeface="Maiandra GD" panose="020E0502030308020204" pitchFamily="34" charset="0"/>
              </a:rPr>
              <a:t>bn</a:t>
            </a:r>
            <a:r>
              <a:rPr lang="en-US" sz="1600" dirty="0">
                <a:latin typeface="Maiandra GD" panose="020E0502030308020204" pitchFamily="34" charset="0"/>
              </a:rPr>
              <a:t> in exports, 54 </a:t>
            </a:r>
            <a:r>
              <a:rPr lang="en-US" sz="1600" dirty="0" err="1">
                <a:latin typeface="Maiandra GD" panose="020E0502030308020204" pitchFamily="34" charset="0"/>
              </a:rPr>
              <a:t>bn</a:t>
            </a:r>
            <a:r>
              <a:rPr lang="en-US" sz="1600" dirty="0">
                <a:latin typeface="Maiandra GD" panose="020E0502030308020204" pitchFamily="34" charset="0"/>
              </a:rPr>
              <a:t> to USA (AGOA)  and Ksh. 63.6 </a:t>
            </a:r>
            <a:r>
              <a:rPr lang="en-US" sz="1600" dirty="0" err="1">
                <a:latin typeface="Maiandra GD" panose="020E0502030308020204" pitchFamily="34" charset="0"/>
              </a:rPr>
              <a:t>bn</a:t>
            </a:r>
            <a:r>
              <a:rPr lang="en-US" sz="1600" dirty="0">
                <a:latin typeface="Maiandra GD" panose="020E0502030308020204" pitchFamily="34" charset="0"/>
              </a:rPr>
              <a:t> in imports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aiandra GD" panose="020E0502030308020204" pitchFamily="34" charset="0"/>
              </a:rPr>
              <a:t>Skills &amp; Technology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aiandra GD" panose="020E0502030308020204" pitchFamily="34" charset="0"/>
              </a:rPr>
              <a:t>Development of backward &amp; forward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aiandra GD" panose="020E0502030308020204" pitchFamily="34" charset="0"/>
              </a:rPr>
              <a:t>Attractive new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aiandra GD" panose="020E0502030308020204" pitchFamily="34" charset="0"/>
              </a:rPr>
              <a:t>Growth of towns </a:t>
            </a:r>
            <a:r>
              <a:rPr lang="en-US" sz="1600" dirty="0" err="1">
                <a:latin typeface="Maiandra GD" panose="020E0502030308020204" pitchFamily="34" charset="0"/>
              </a:rPr>
              <a:t>e.g</a:t>
            </a:r>
            <a:r>
              <a:rPr lang="en-US" sz="1600" dirty="0">
                <a:latin typeface="Maiandra GD" panose="020E0502030308020204" pitchFamily="34" charset="0"/>
              </a:rPr>
              <a:t> </a:t>
            </a:r>
            <a:r>
              <a:rPr lang="en-US" sz="1600" dirty="0" err="1">
                <a:latin typeface="Maiandra GD" panose="020E0502030308020204" pitchFamily="34" charset="0"/>
              </a:rPr>
              <a:t>Kitengela</a:t>
            </a:r>
            <a:r>
              <a:rPr lang="en-US" sz="1600" dirty="0">
                <a:latin typeface="Maiandra GD" panose="020E0502030308020204" pitchFamily="34" charset="0"/>
              </a:rPr>
              <a:t>, </a:t>
            </a:r>
            <a:r>
              <a:rPr lang="en-US" sz="1600" dirty="0" err="1">
                <a:latin typeface="Maiandra GD" panose="020E0502030308020204" pitchFamily="34" charset="0"/>
              </a:rPr>
              <a:t>Mazeras</a:t>
            </a:r>
            <a:endParaRPr lang="en-US" sz="1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3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88586" y="213899"/>
            <a:ext cx="2061228" cy="63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 rotWithShape="1">
          <a:blip r:embed="rId2"/>
          <a:srcRect l="15628" r="66518"/>
          <a:stretch/>
        </p:blipFill>
        <p:spPr>
          <a:xfrm>
            <a:off x="0" y="5274431"/>
            <a:ext cx="914400" cy="15835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71158" y="1038776"/>
            <a:ext cx="881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SAMPLE OF THE EPZ COMPANIES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549" y="1580603"/>
            <a:ext cx="8129451" cy="0"/>
          </a:xfrm>
          <a:prstGeom prst="line">
            <a:avLst/>
          </a:prstGeom>
          <a:ln w="57150">
            <a:solidFill>
              <a:srgbClr val="8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751" y="6411724"/>
            <a:ext cx="2664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860000"/>
                </a:solidFill>
                <a:latin typeface="Maiandra GD" panose="020E0502030308020204" pitchFamily="34" charset="0"/>
              </a:rPr>
              <a:t>Export Processing Zones Authority</a:t>
            </a:r>
          </a:p>
          <a:p>
            <a:pPr algn="ctr"/>
            <a:r>
              <a:rPr lang="en-US" sz="1200" dirty="0">
                <a:solidFill>
                  <a:srgbClr val="860000"/>
                </a:solidFill>
                <a:latin typeface="Brush Script MT" panose="03060802040406070304" pitchFamily="66" charset="0"/>
              </a:rPr>
              <a:t>your investment &amp; trade partner</a:t>
            </a:r>
            <a:endParaRPr lang="en-US" sz="1100" dirty="0">
              <a:solidFill>
                <a:srgbClr val="86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2050" name="Picture 2" descr="Image result for syri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9581"/>
          <a:stretch/>
        </p:blipFill>
        <p:spPr bwMode="auto">
          <a:xfrm>
            <a:off x="925675" y="1811167"/>
            <a:ext cx="1764438" cy="15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684170" y="1809048"/>
            <a:ext cx="2634916" cy="160043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Maiandra GD" panose="020E0502030308020204" pitchFamily="34" charset="0"/>
              </a:rPr>
              <a:t>Revital</a:t>
            </a:r>
            <a:r>
              <a:rPr lang="en-US" sz="1400" b="1" dirty="0">
                <a:latin typeface="Maiandra GD" panose="020E0502030308020204" pitchFamily="34" charset="0"/>
              </a:rPr>
              <a:t> Health EPZ </a:t>
            </a:r>
            <a:r>
              <a:rPr lang="en-US" sz="1400" dirty="0">
                <a:latin typeface="Maiandra GD" panose="020E0502030308020204" pitchFamily="34" charset="0"/>
              </a:rPr>
              <a:t>(</a:t>
            </a:r>
            <a:r>
              <a:rPr lang="en-US" sz="1400" dirty="0" err="1">
                <a:latin typeface="Maiandra GD" panose="020E0502030308020204" pitchFamily="34" charset="0"/>
              </a:rPr>
              <a:t>Kilifi</a:t>
            </a:r>
            <a:r>
              <a:rPr lang="en-US" sz="1400" dirty="0">
                <a:latin typeface="Maiandra GD" panose="020E0502030308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Pharmaceuticals and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First African Country licensed to produce Covid-19 syringes – 1 out of 6 in the world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85" y="3544982"/>
            <a:ext cx="2127700" cy="1198396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372485" y="4743378"/>
            <a:ext cx="2127700" cy="1169551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aiandra GD" panose="020E0502030308020204" pitchFamily="34" charset="0"/>
              </a:rPr>
              <a:t>Amor Coco EPZ </a:t>
            </a:r>
            <a:r>
              <a:rPr lang="en-US" sz="1400" dirty="0">
                <a:latin typeface="Maiandra GD" panose="020E0502030308020204" pitchFamily="34" charset="0"/>
              </a:rPr>
              <a:t>(</a:t>
            </a:r>
            <a:r>
              <a:rPr lang="en-US" sz="1400" dirty="0" err="1">
                <a:latin typeface="Maiandra GD" panose="020E0502030308020204" pitchFamily="34" charset="0"/>
              </a:rPr>
              <a:t>Kilifi</a:t>
            </a:r>
            <a:r>
              <a:rPr lang="en-US" sz="1400" dirty="0">
                <a:latin typeface="Maiandra GD" panose="020E0502030308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Coconut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Reviving the Coconut Industry at the coast.</a:t>
            </a:r>
          </a:p>
        </p:txBody>
      </p:sp>
      <p:grpSp>
        <p:nvGrpSpPr>
          <p:cNvPr id="2054" name="Group 2053"/>
          <p:cNvGrpSpPr/>
          <p:nvPr/>
        </p:nvGrpSpPr>
        <p:grpSpPr>
          <a:xfrm>
            <a:off x="2875242" y="3701398"/>
            <a:ext cx="1778810" cy="2560580"/>
            <a:chOff x="5319086" y="2808546"/>
            <a:chExt cx="1778810" cy="2560580"/>
          </a:xfrm>
        </p:grpSpPr>
        <p:pic>
          <p:nvPicPr>
            <p:cNvPr id="2052" name="Picture 20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086" y="2808546"/>
              <a:ext cx="1778810" cy="118761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319086" y="3984131"/>
              <a:ext cx="1778810" cy="13849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Maiandra GD" panose="020E0502030308020204" pitchFamily="34" charset="0"/>
                </a:rPr>
                <a:t>African Coffee Roasters EPZ </a:t>
              </a:r>
              <a:r>
                <a:rPr lang="en-US" sz="1400" dirty="0">
                  <a:latin typeface="Maiandra GD" panose="020E0502030308020204" pitchFamily="34" charset="0"/>
                </a:rPr>
                <a:t>(</a:t>
              </a:r>
              <a:r>
                <a:rPr lang="en-US" sz="1400" dirty="0" err="1">
                  <a:latin typeface="Maiandra GD" panose="020E0502030308020204" pitchFamily="34" charset="0"/>
                </a:rPr>
                <a:t>Athi</a:t>
              </a:r>
              <a:r>
                <a:rPr lang="en-US" sz="1400" dirty="0">
                  <a:latin typeface="Maiandra GD" panose="020E0502030308020204" pitchFamily="34" charset="0"/>
                </a:rPr>
                <a:t> River)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aiandra GD" panose="020E0502030308020204" pitchFamily="34" charset="0"/>
                </a:rPr>
                <a:t>Only organic coffee exporters in the Kenya </a:t>
              </a:r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5479872" y="2032491"/>
            <a:ext cx="6527529" cy="1205816"/>
            <a:chOff x="5479872" y="2104683"/>
            <a:chExt cx="6527529" cy="1205816"/>
          </a:xfrm>
        </p:grpSpPr>
        <p:pic>
          <p:nvPicPr>
            <p:cNvPr id="2053" name="Picture 4" descr="Image result for garment factory kenya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96"/>
            <a:stretch/>
          </p:blipFill>
          <p:spPr bwMode="auto">
            <a:xfrm>
              <a:off x="5479872" y="2104683"/>
              <a:ext cx="3898967" cy="120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9372485" y="2139693"/>
              <a:ext cx="2634916" cy="116955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Maiandra GD" panose="020E0502030308020204" pitchFamily="34" charset="0"/>
                </a:rPr>
                <a:t>MAS Intimates EPZ </a:t>
              </a:r>
              <a:r>
                <a:rPr lang="en-US" sz="1400" dirty="0">
                  <a:latin typeface="Maiandra GD" panose="020E0502030308020204" pitchFamily="34" charset="0"/>
                </a:rPr>
                <a:t>(</a:t>
              </a:r>
              <a:r>
                <a:rPr lang="en-US" sz="1400" dirty="0" err="1">
                  <a:latin typeface="Maiandra GD" panose="020E0502030308020204" pitchFamily="34" charset="0"/>
                </a:rPr>
                <a:t>Athi</a:t>
              </a:r>
              <a:r>
                <a:rPr lang="en-US" sz="1400" dirty="0">
                  <a:latin typeface="Maiandra GD" panose="020E0502030308020204" pitchFamily="34" charset="0"/>
                </a:rPr>
                <a:t> River)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aiandra GD" panose="020E0502030308020204" pitchFamily="34" charset="0"/>
                </a:rPr>
                <a:t>Largest Garment factory in Sri Lanka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aiandra GD" panose="020E0502030308020204" pitchFamily="34" charset="0"/>
                </a:rPr>
                <a:t>Set up in 2019 and goal is to employ 5,000 by 2023</a:t>
              </a:r>
            </a:p>
          </p:txBody>
        </p:sp>
      </p:grpSp>
      <p:pic>
        <p:nvPicPr>
          <p:cNvPr id="114" name="image13.jpeg" descr="http://in2eastafrica.net/wp-content/uploads/2012/02/De-la-Rue.jpg"/>
          <p:cNvPicPr/>
          <p:nvPr/>
        </p:nvPicPr>
        <p:blipFill>
          <a:blip r:embed="rId7"/>
          <a:srcRect l="22622" r="21850"/>
          <a:stretch>
            <a:fillRect/>
          </a:stretch>
        </p:blipFill>
        <p:spPr>
          <a:xfrm>
            <a:off x="5144084" y="3599918"/>
            <a:ext cx="1021980" cy="118757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114"/>
          <p:cNvSpPr txBox="1"/>
          <p:nvPr/>
        </p:nvSpPr>
        <p:spPr>
          <a:xfrm>
            <a:off x="6166064" y="3774848"/>
            <a:ext cx="2634916" cy="738664"/>
          </a:xfrm>
          <a:prstGeom prst="rect">
            <a:avLst/>
          </a:prstGeom>
          <a:noFill/>
          <a:ln w="28575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aiandra GD" panose="020E0502030308020204" pitchFamily="34" charset="0"/>
              </a:rPr>
              <a:t>De La Rue </a:t>
            </a:r>
            <a:r>
              <a:rPr lang="en-US" sz="1400" dirty="0">
                <a:latin typeface="Maiandra GD" panose="020E0502030308020204" pitchFamily="34" charset="0"/>
              </a:rPr>
              <a:t>(Nairobi)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Currency &amp; Security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Exporting currency</a:t>
            </a:r>
          </a:p>
        </p:txBody>
      </p:sp>
      <p:pic>
        <p:nvPicPr>
          <p:cNvPr id="2056" name="Picture 6" descr="Image result for tea leav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7163" r="17245" b="7196"/>
          <a:stretch/>
        </p:blipFill>
        <p:spPr bwMode="auto">
          <a:xfrm>
            <a:off x="905360" y="3599918"/>
            <a:ext cx="1778810" cy="12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905360" y="4862953"/>
            <a:ext cx="1778810" cy="1600438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Maiandra GD" panose="020E0502030308020204" pitchFamily="34" charset="0"/>
              </a:rPr>
              <a:t>Emrok</a:t>
            </a:r>
            <a:r>
              <a:rPr lang="en-US" sz="1400" b="1" dirty="0">
                <a:latin typeface="Maiandra GD" panose="020E0502030308020204" pitchFamily="34" charset="0"/>
              </a:rPr>
              <a:t> Tea EPZ </a:t>
            </a:r>
            <a:r>
              <a:rPr lang="en-US" sz="1400" dirty="0">
                <a:latin typeface="Maiandra GD" panose="020E0502030308020204" pitchFamily="34" charset="0"/>
              </a:rPr>
              <a:t>(Nandi)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Tea Exporters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Awarded best specialty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3,000+ small scale farmers</a:t>
            </a:r>
          </a:p>
        </p:txBody>
      </p:sp>
      <p:pic>
        <p:nvPicPr>
          <p:cNvPr id="2057" name="Picture 8" descr="Image result for macadamia nu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2" y="5040604"/>
            <a:ext cx="1219532" cy="12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6285100" y="5020279"/>
            <a:ext cx="2626890" cy="1169551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Maiandra GD" panose="020E0502030308020204" pitchFamily="34" charset="0"/>
              </a:rPr>
              <a:t>Privamnuts</a:t>
            </a:r>
            <a:r>
              <a:rPr lang="en-US" sz="1400" b="1" dirty="0">
                <a:latin typeface="Maiandra GD" panose="020E0502030308020204" pitchFamily="34" charset="0"/>
              </a:rPr>
              <a:t> </a:t>
            </a:r>
            <a:r>
              <a:rPr lang="en-US" sz="1400" dirty="0">
                <a:latin typeface="Maiandra GD" panose="020E0502030308020204" pitchFamily="34" charset="0"/>
              </a:rPr>
              <a:t>(Embu)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Maiandra GD" panose="020E0502030308020204" pitchFamily="34" charset="0"/>
              </a:rPr>
              <a:t>Macademia</a:t>
            </a:r>
            <a:r>
              <a:rPr lang="en-US" sz="1400" dirty="0">
                <a:latin typeface="Maiandra GD" panose="020E0502030308020204" pitchFamily="34" charset="0"/>
              </a:rPr>
              <a:t> nut exporters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Connected to over 80,000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aiandra GD" panose="020E0502030308020204" pitchFamily="34" charset="0"/>
              </a:rPr>
              <a:t>Begun in 2016</a:t>
            </a:r>
          </a:p>
        </p:txBody>
      </p:sp>
    </p:spTree>
    <p:extLst>
      <p:ext uri="{BB962C8B-B14F-4D97-AF65-F5344CB8AC3E}">
        <p14:creationId xmlns:p14="http://schemas.microsoft.com/office/powerpoint/2010/main" val="423216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694</Words>
  <Application>Microsoft Macintosh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Brush Script MT</vt:lpstr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ICC Team</dc:creator>
  <cp:lastModifiedBy>Microsoft Office User</cp:lastModifiedBy>
  <cp:revision>64</cp:revision>
  <dcterms:created xsi:type="dcterms:W3CDTF">2021-02-09T12:00:53Z</dcterms:created>
  <dcterms:modified xsi:type="dcterms:W3CDTF">2023-06-07T07:57:07Z</dcterms:modified>
</cp:coreProperties>
</file>