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modernComment_17A_4FDCF28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024" r:id="rId2"/>
    <p:sldMasterId id="2147484012" r:id="rId3"/>
  </p:sldMasterIdLst>
  <p:notesMasterIdLst>
    <p:notesMasterId r:id="rId19"/>
  </p:notesMasterIdLst>
  <p:handoutMasterIdLst>
    <p:handoutMasterId r:id="rId20"/>
  </p:handoutMasterIdLst>
  <p:sldIdLst>
    <p:sldId id="310" r:id="rId4"/>
    <p:sldId id="285" r:id="rId5"/>
    <p:sldId id="336" r:id="rId6"/>
    <p:sldId id="337" r:id="rId7"/>
    <p:sldId id="356" r:id="rId8"/>
    <p:sldId id="357" r:id="rId9"/>
    <p:sldId id="3831" r:id="rId10"/>
    <p:sldId id="591" r:id="rId11"/>
    <p:sldId id="360" r:id="rId12"/>
    <p:sldId id="345" r:id="rId13"/>
    <p:sldId id="372" r:id="rId14"/>
    <p:sldId id="378" r:id="rId15"/>
    <p:sldId id="291" r:id="rId16"/>
    <p:sldId id="298" r:id="rId17"/>
    <p:sldId id="354"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FCDEE564-BF2C-45D7-A2D3-A307C554D93C}">
          <p14:sldIdLst>
            <p14:sldId id="310"/>
            <p14:sldId id="285"/>
            <p14:sldId id="336"/>
          </p14:sldIdLst>
        </p14:section>
        <p14:section name="Untitled Section" id="{4A31CCA8-1978-4B9B-B69B-F4E8CBF90A8A}">
          <p14:sldIdLst>
            <p14:sldId id="337"/>
            <p14:sldId id="356"/>
            <p14:sldId id="357"/>
            <p14:sldId id="3831"/>
            <p14:sldId id="591"/>
            <p14:sldId id="360"/>
            <p14:sldId id="345"/>
            <p14:sldId id="372"/>
            <p14:sldId id="378"/>
            <p14:sldId id="291"/>
            <p14:sldId id="298"/>
            <p14:sldId id="35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17D875-F184-81A9-910B-42534A34961D}" name="Kadra Ali Barkad" initials="KAB" userId="S::kadra.ali@trademarkea.com::54e1535a-cd67-4838-a6f8-ceb2b278260a" providerId="AD"/>
  <p188:author id="{4334A79F-1321-32CE-4E3E-016631D39902}" name="Rodney Masaya" initials="RM" userId="S::rodney.masaya@trademarkafrica.com::3b175bc1-b4c3-4f9f-9aa9-c7befcb03052" providerId="AD"/>
  <p188:author id="{A40DD1D0-0377-56B4-95E5-EE6612CDDEDC}" name="John Kulova" initials="JK" userId="S::john.kulova@trademarkea.com::195eff0e-2b09-41fe-9771-d9464d9588c7" providerId="AD"/>
  <p188:author id="{7463FFF8-32E1-B7BD-A06C-C5F4F0258D79}" name="Olyviah Kevogo" initials="OK" userId="S::olyviah.kevogo@trademarkafrica.com::17a38938-64a8-4c3f-8bcc-7d7591adeb5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ycliffe Ronoh" initials="W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9BBE44"/>
    <a:srgbClr val="FF00FF"/>
    <a:srgbClr val="00539B"/>
    <a:srgbClr val="FF0000"/>
    <a:srgbClr val="2626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404" autoAdjust="0"/>
  </p:normalViewPr>
  <p:slideViewPr>
    <p:cSldViewPr snapToGrid="0">
      <p:cViewPr varScale="1">
        <p:scale>
          <a:sx n="70" d="100"/>
          <a:sy n="70" d="100"/>
        </p:scale>
        <p:origin x="1180"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omments/modernComment_17A_4FDCF28A.xml><?xml version="1.0" encoding="utf-8"?>
<p188:cmLst xmlns:a="http://schemas.openxmlformats.org/drawingml/2006/main" xmlns:r="http://schemas.openxmlformats.org/officeDocument/2006/relationships" xmlns:p188="http://schemas.microsoft.com/office/powerpoint/2018/8/main">
  <p188:cm id="{DD3D992A-B2CF-473A-8B15-C07521E1822D}" authorId="{4334A79F-1321-32CE-4E3E-016631D39902}" created="2023-09-06T11:17:07.729">
    <ac:txMkLst xmlns:ac="http://schemas.microsoft.com/office/drawing/2013/main/command">
      <pc:docMk xmlns:pc="http://schemas.microsoft.com/office/powerpoint/2013/main/command"/>
      <pc:sldMk xmlns:pc="http://schemas.microsoft.com/office/powerpoint/2013/main/command" cId="1339880074" sldId="378"/>
      <ac:spMk id="23555" creationId="{9788CFED-BE7F-4F2F-AA4A-C841CD83C346}"/>
      <ac:txMk cp="279" len="24">
        <ac:context len="304" hash="3664230856"/>
      </ac:txMk>
    </ac:txMkLst>
    <p188:pos x="7604320" y="2909382"/>
    <p188:txBody>
      <a:bodyPr/>
      <a:lstStyle/>
      <a:p>
        <a:r>
          <a:rPr lang="en-KE"/>
          <a:t>Confirm this is what is stipulated in the tender document.</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solidFill>
          <a:schemeClr val="accent1">
            <a:lumMod val="20000"/>
            <a:lumOff val="80000"/>
            <a:alpha val="90000"/>
          </a:schemeClr>
        </a:solidFill>
        <a:ln>
          <a:noFill/>
        </a:ln>
      </dgm:spPr>
      <dgm:t>
        <a:bodyPr/>
        <a:lstStyle/>
        <a:p>
          <a:r>
            <a:rPr lang="en-GB" b="1" dirty="0">
              <a:latin typeface="Calibri"/>
            </a:rPr>
            <a:t>Supply of all the equipment as per the specification attached to the ECAE laboratory located at Djibouti</a:t>
          </a:r>
          <a:endParaRPr lang="en-US" dirty="0"/>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p>
      </dgm:t>
    </dgm:pt>
    <dgm:pt modelId="{0F6BA1FB-59E5-4F16-A7B4-1533BB1F09E4}">
      <dgm:prSet/>
      <dgm:spPr>
        <a:solidFill>
          <a:schemeClr val="accent2">
            <a:lumMod val="20000"/>
            <a:lumOff val="80000"/>
            <a:alpha val="90000"/>
          </a:schemeClr>
        </a:solidFill>
        <a:ln>
          <a:noFill/>
        </a:ln>
      </dgm:spPr>
      <dgm:t>
        <a:bodyPr/>
        <a:lstStyle/>
        <a:p>
          <a:pPr algn="ctr"/>
          <a:r>
            <a:rPr lang="en-GB" b="1" dirty="0"/>
            <a:t>Professional setup and installation of the equipment as per international practice and standards. </a:t>
          </a:r>
          <a:endParaRPr lang="en-US" dirty="0"/>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endParaRPr lang="en-US" dirty="0"/>
        </a:p>
      </dgm:t>
    </dgm:pt>
    <dgm:pt modelId="{1D096F01-AEA8-401D-8348-98E9A81F3CE0}">
      <dgm:prSet/>
      <dgm:spPr>
        <a:solidFill>
          <a:schemeClr val="accent4">
            <a:lumMod val="20000"/>
            <a:lumOff val="80000"/>
            <a:alpha val="90000"/>
          </a:schemeClr>
        </a:solidFill>
        <a:ln>
          <a:noFill/>
        </a:ln>
      </dgm:spPr>
      <dgm:t>
        <a:bodyPr/>
        <a:lstStyle/>
        <a:p>
          <a:r>
            <a:rPr lang="en-GB" dirty="0"/>
            <a:t>Provide required training to ECAE technical staff on operation, as required.</a:t>
          </a:r>
          <a:endParaRPr lang="en-US" dirty="0"/>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p>
      </dgm:t>
    </dgm:pt>
    <dgm:pt modelId="{DE16CBB4-D3F4-44AD-8379-3A5D78B889D5}">
      <dgm:prSet/>
      <dgm:spPr>
        <a:solidFill>
          <a:schemeClr val="accent5">
            <a:lumMod val="20000"/>
            <a:lumOff val="80000"/>
            <a:alpha val="90000"/>
          </a:schemeClr>
        </a:solidFill>
        <a:ln>
          <a:noFill/>
        </a:ln>
      </dgm:spPr>
      <dgm:t>
        <a:bodyPr/>
        <a:lstStyle/>
        <a:p>
          <a:pPr algn="ctr"/>
          <a:r>
            <a:rPr lang="en-GB" b="1" dirty="0"/>
            <a:t>Provide maintenance services based on the signed off implementation plan. This will be in line with standardized care park recommended by manufacturers.</a:t>
          </a:r>
          <a:endParaRPr lang="en-US" dirty="0"/>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4" custScaleX="153204" custScaleY="132639" custLinFactNeighborX="185" custLinFactNeighborY="-176"/>
      <dgm:spPr/>
    </dgm:pt>
    <dgm:pt modelId="{9C3A7F13-9585-42DF-AD32-B56F82B123C8}" type="pres">
      <dgm:prSet presAssocID="{C54063C4-24CD-4834-9424-53756AE38C6B}" presName="sibTransNodeCircle" presStyleLbl="alignNode1" presStyleIdx="0" presStyleCnt="8" custLinFactNeighborX="3051" custLinFactNeighborY="-518">
        <dgm:presLayoutVars>
          <dgm:chMax val="0"/>
          <dgm:bulletEnabled/>
        </dgm:presLayoutVars>
      </dgm:prSet>
      <dgm:spPr/>
    </dgm:pt>
    <dgm:pt modelId="{923B2301-552B-45D2-9EF0-53A10AA17FC6}" type="pres">
      <dgm:prSet presAssocID="{198ACE8E-34F4-43E6-BB2E-1809B1CC58DC}" presName="bottomLine" presStyleLbl="alignNode1" presStyleIdx="1" presStyleCnt="8">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4">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4" custScaleX="133129" custScaleY="129475"/>
      <dgm:spPr/>
    </dgm:pt>
    <dgm:pt modelId="{C08FC467-91FE-48BD-B243-273925C2B75A}" type="pres">
      <dgm:prSet presAssocID="{7DBF5CB5-29DD-4671-A0F3-981D48571500}" presName="sibTransNodeCircle" presStyleLbl="alignNode1" presStyleIdx="2" presStyleCnt="8">
        <dgm:presLayoutVars>
          <dgm:chMax val="0"/>
          <dgm:bulletEnabled/>
        </dgm:presLayoutVars>
      </dgm:prSet>
      <dgm:spPr/>
    </dgm:pt>
    <dgm:pt modelId="{DE393E47-CBB6-4D77-A342-C9AFD9FC8CB6}" type="pres">
      <dgm:prSet presAssocID="{0F6BA1FB-59E5-4F16-A7B4-1533BB1F09E4}" presName="bottomLine" presStyleLbl="alignNode1" presStyleIdx="3" presStyleCnt="8">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4">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4" custScaleX="138629" custScaleY="126311"/>
      <dgm:spPr/>
    </dgm:pt>
    <dgm:pt modelId="{4104A2F1-FB99-4C42-8067-46B8EEEC9610}" type="pres">
      <dgm:prSet presAssocID="{6088456C-4B73-4948-985C-DD954DEF44EF}" presName="sibTransNodeCircle" presStyleLbl="alignNode1" presStyleIdx="4" presStyleCnt="8">
        <dgm:presLayoutVars>
          <dgm:chMax val="0"/>
          <dgm:bulletEnabled/>
        </dgm:presLayoutVars>
      </dgm:prSet>
      <dgm:spPr/>
    </dgm:pt>
    <dgm:pt modelId="{2EB92C72-3528-4913-AFF6-FF0B4F338399}" type="pres">
      <dgm:prSet presAssocID="{1D096F01-AEA8-401D-8348-98E9A81F3CE0}" presName="bottomLine" presStyleLbl="alignNode1" presStyleIdx="5" presStyleCnt="8">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4">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4" custScaleX="189034" custScaleY="119982"/>
      <dgm:spPr/>
    </dgm:pt>
    <dgm:pt modelId="{AC6B335A-D8B4-46D8-93DE-B9EF1773F6AC}" type="pres">
      <dgm:prSet presAssocID="{C2728830-9A00-4764-A9F1-670DDF9E57B3}" presName="sibTransNodeCircle" presStyleLbl="alignNode1" presStyleIdx="6" presStyleCnt="8">
        <dgm:presLayoutVars>
          <dgm:chMax val="0"/>
          <dgm:bulletEnabled/>
        </dgm:presLayoutVars>
      </dgm:prSet>
      <dgm:spPr/>
    </dgm:pt>
    <dgm:pt modelId="{7B3E0A16-DB85-46CA-87D6-4D39F6DBFC52}" type="pres">
      <dgm:prSet presAssocID="{DE16CBB4-D3F4-44AD-8379-3A5D78B889D5}" presName="bottomLine" presStyleLbl="alignNode1" presStyleIdx="7" presStyleCnt="8">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4">
        <dgm:presLayoutVars>
          <dgm:bulletEnabled val="1"/>
        </dgm:presLayoutVars>
      </dgm:prSet>
      <dgm:spPr/>
    </dgm:pt>
  </dgm:ptLst>
  <dgm:cxnLst>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2471" y="655317"/>
          <a:ext cx="1897336" cy="2299712"/>
        </a:xfrm>
        <a:prstGeom prst="rect">
          <a:avLst/>
        </a:prstGeom>
        <a:solidFill>
          <a:schemeClr val="accent1">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6553" tIns="330200" rIns="96553" bIns="330200" numCol="1" spcCol="1270" anchor="t" anchorCtr="0">
          <a:noAutofit/>
        </a:bodyPr>
        <a:lstStyle/>
        <a:p>
          <a:pPr marL="0" lvl="0" indent="0" algn="l" defTabSz="488950">
            <a:lnSpc>
              <a:spcPct val="90000"/>
            </a:lnSpc>
            <a:spcBef>
              <a:spcPct val="0"/>
            </a:spcBef>
            <a:spcAft>
              <a:spcPct val="35000"/>
            </a:spcAft>
            <a:buNone/>
          </a:pPr>
          <a:r>
            <a:rPr lang="en-GB" sz="1100" b="1" kern="1200" dirty="0">
              <a:latin typeface="Calibri"/>
            </a:rPr>
            <a:t>Supply of all the equipment as per the specification attached to the ECAE laboratory located at Djibouti</a:t>
          </a:r>
          <a:endParaRPr lang="en-US" sz="1100" kern="1200" dirty="0"/>
        </a:p>
      </dsp:txBody>
      <dsp:txXfrm>
        <a:off x="2471" y="1529208"/>
        <a:ext cx="1897336" cy="1379827"/>
      </dsp:txXfrm>
    </dsp:sp>
    <dsp:sp modelId="{9C3A7F13-9585-42DF-AD32-B56F82B123C8}">
      <dsp:nvSpPr>
        <dsp:cNvPr id="0" name=""/>
        <dsp:cNvSpPr/>
      </dsp:nvSpPr>
      <dsp:spPr>
        <a:xfrm>
          <a:off x="704646" y="1112006"/>
          <a:ext cx="520144" cy="520144"/>
        </a:xfrm>
        <a:prstGeom prst="ellipse">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52" tIns="12700" rIns="40552" bIns="12700" numCol="1" spcCol="1270" anchor="ctr" anchorCtr="0">
          <a:noAutofit/>
        </a:bodyPr>
        <a:lstStyle/>
        <a:p>
          <a:pPr marL="0" lvl="0" indent="0" algn="ctr" defTabSz="1066800">
            <a:lnSpc>
              <a:spcPct val="90000"/>
            </a:lnSpc>
            <a:spcBef>
              <a:spcPct val="0"/>
            </a:spcBef>
            <a:spcAft>
              <a:spcPct val="35000"/>
            </a:spcAft>
            <a:buNone/>
          </a:pPr>
          <a:r>
            <a:rPr lang="en-US" sz="2400" kern="1200"/>
            <a:t>1</a:t>
          </a:r>
        </a:p>
      </dsp:txBody>
      <dsp:txXfrm>
        <a:off x="780819" y="1188179"/>
        <a:ext cx="367798" cy="367798"/>
      </dsp:txXfrm>
    </dsp:sp>
    <dsp:sp modelId="{923B2301-552B-45D2-9EF0-53A10AA17FC6}">
      <dsp:nvSpPr>
        <dsp:cNvPr id="0" name=""/>
        <dsp:cNvSpPr/>
      </dsp:nvSpPr>
      <dsp:spPr>
        <a:xfrm>
          <a:off x="329629" y="2675060"/>
          <a:ext cx="1238438" cy="72"/>
        </a:xfrm>
        <a:prstGeom prst="rect">
          <a:avLst/>
        </a:prstGeom>
        <a:solidFill>
          <a:schemeClr val="accent3">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21361" y="658369"/>
          <a:ext cx="1648720" cy="2244855"/>
        </a:xfrm>
        <a:prstGeom prst="rect">
          <a:avLst/>
        </a:prstGeom>
        <a:solidFill>
          <a:schemeClr val="accent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6553" tIns="330200" rIns="96553" bIns="330200" numCol="1" spcCol="1270" anchor="t" anchorCtr="0">
          <a:noAutofit/>
        </a:bodyPr>
        <a:lstStyle/>
        <a:p>
          <a:pPr marL="0" lvl="0" indent="0" algn="ctr" defTabSz="488950">
            <a:lnSpc>
              <a:spcPct val="90000"/>
            </a:lnSpc>
            <a:spcBef>
              <a:spcPct val="0"/>
            </a:spcBef>
            <a:spcAft>
              <a:spcPct val="35000"/>
            </a:spcAft>
            <a:buNone/>
          </a:pPr>
          <a:r>
            <a:rPr lang="en-GB" sz="1100" b="1" kern="1200" dirty="0"/>
            <a:t>Professional setup and installation of the equipment as per international practice and standards. </a:t>
          </a:r>
          <a:endParaRPr lang="en-US" sz="1100" kern="1200" dirty="0"/>
        </a:p>
      </dsp:txBody>
      <dsp:txXfrm>
        <a:off x="2021361" y="1511414"/>
        <a:ext cx="1648720" cy="1346913"/>
      </dsp:txXfrm>
    </dsp:sp>
    <dsp:sp modelId="{C08FC467-91FE-48BD-B243-273925C2B75A}">
      <dsp:nvSpPr>
        <dsp:cNvPr id="0" name=""/>
        <dsp:cNvSpPr/>
      </dsp:nvSpPr>
      <dsp:spPr>
        <a:xfrm>
          <a:off x="2585649" y="1087271"/>
          <a:ext cx="520144" cy="520144"/>
        </a:xfrm>
        <a:prstGeom prst="ellipse">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52" tIns="12700" rIns="40552" bIns="12700" numCol="1" spcCol="1270" anchor="ctr" anchorCtr="0">
          <a:noAutofit/>
        </a:bodyPr>
        <a:lstStyle/>
        <a:p>
          <a:pPr marL="0" lvl="0" indent="0" algn="ctr" defTabSz="1066800">
            <a:lnSpc>
              <a:spcPct val="90000"/>
            </a:lnSpc>
            <a:spcBef>
              <a:spcPct val="0"/>
            </a:spcBef>
            <a:spcAft>
              <a:spcPct val="35000"/>
            </a:spcAft>
            <a:buNone/>
          </a:pPr>
          <a:r>
            <a:rPr lang="en-US" sz="2400" kern="1200"/>
            <a:t>2</a:t>
          </a:r>
          <a:endParaRPr lang="en-US" sz="2400" kern="1200" dirty="0"/>
        </a:p>
      </dsp:txBody>
      <dsp:txXfrm>
        <a:off x="2661822" y="1163444"/>
        <a:ext cx="367798" cy="367798"/>
      </dsp:txXfrm>
    </dsp:sp>
    <dsp:sp modelId="{DE393E47-CBB6-4D77-A342-C9AFD9FC8CB6}">
      <dsp:nvSpPr>
        <dsp:cNvPr id="0" name=""/>
        <dsp:cNvSpPr/>
      </dsp:nvSpPr>
      <dsp:spPr>
        <a:xfrm>
          <a:off x="2226502" y="2647631"/>
          <a:ext cx="1238438" cy="72"/>
        </a:xfrm>
        <a:prstGeom prst="rect">
          <a:avLst/>
        </a:prstGeom>
        <a:solidFill>
          <a:schemeClr val="accent5">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3793925" y="658369"/>
          <a:ext cx="1716834" cy="2189997"/>
        </a:xfrm>
        <a:prstGeom prst="rect">
          <a:avLst/>
        </a:prstGeom>
        <a:solidFill>
          <a:schemeClr val="accent4">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6553" tIns="330200" rIns="96553" bIns="330200" numCol="1" spcCol="1270" anchor="t" anchorCtr="0">
          <a:noAutofit/>
        </a:bodyPr>
        <a:lstStyle/>
        <a:p>
          <a:pPr marL="0" lvl="0" indent="0" algn="l" defTabSz="488950">
            <a:lnSpc>
              <a:spcPct val="90000"/>
            </a:lnSpc>
            <a:spcBef>
              <a:spcPct val="0"/>
            </a:spcBef>
            <a:spcAft>
              <a:spcPct val="35000"/>
            </a:spcAft>
            <a:buNone/>
          </a:pPr>
          <a:r>
            <a:rPr lang="en-GB" sz="1100" kern="1200" dirty="0"/>
            <a:t>Provide required training to ECAE technical staff on operation, as required.</a:t>
          </a:r>
          <a:endParaRPr lang="en-US" sz="1100" kern="1200" dirty="0"/>
        </a:p>
      </dsp:txBody>
      <dsp:txXfrm>
        <a:off x="3793925" y="1490568"/>
        <a:ext cx="1716834" cy="1313998"/>
      </dsp:txXfrm>
    </dsp:sp>
    <dsp:sp modelId="{4104A2F1-FB99-4C42-8067-46B8EEEC9610}">
      <dsp:nvSpPr>
        <dsp:cNvPr id="0" name=""/>
        <dsp:cNvSpPr/>
      </dsp:nvSpPr>
      <dsp:spPr>
        <a:xfrm>
          <a:off x="4392270" y="1059842"/>
          <a:ext cx="520144" cy="520144"/>
        </a:xfrm>
        <a:prstGeom prst="ellipse">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52" tIns="12700" rIns="40552" bIns="12700" numCol="1" spcCol="1270" anchor="ctr" anchorCtr="0">
          <a:noAutofit/>
        </a:bodyPr>
        <a:lstStyle/>
        <a:p>
          <a:pPr marL="0" lvl="0" indent="0" algn="ctr" defTabSz="1066800">
            <a:lnSpc>
              <a:spcPct val="90000"/>
            </a:lnSpc>
            <a:spcBef>
              <a:spcPct val="0"/>
            </a:spcBef>
            <a:spcAft>
              <a:spcPct val="35000"/>
            </a:spcAft>
            <a:buNone/>
          </a:pPr>
          <a:r>
            <a:rPr lang="en-US" sz="2400" kern="1200"/>
            <a:t>3</a:t>
          </a:r>
        </a:p>
      </dsp:txBody>
      <dsp:txXfrm>
        <a:off x="4468443" y="1136015"/>
        <a:ext cx="367798" cy="367798"/>
      </dsp:txXfrm>
    </dsp:sp>
    <dsp:sp modelId="{2EB92C72-3528-4913-AFF6-FF0B4F338399}">
      <dsp:nvSpPr>
        <dsp:cNvPr id="0" name=""/>
        <dsp:cNvSpPr/>
      </dsp:nvSpPr>
      <dsp:spPr>
        <a:xfrm>
          <a:off x="4033123" y="2620202"/>
          <a:ext cx="1238438" cy="72"/>
        </a:xfrm>
        <a:prstGeom prst="rect">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5634604" y="658369"/>
          <a:ext cx="2341069" cy="2080264"/>
        </a:xfrm>
        <a:prstGeom prst="rect">
          <a:avLst/>
        </a:prstGeom>
        <a:solidFill>
          <a:schemeClr val="accent5">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6553" tIns="330200" rIns="96553" bIns="330200" numCol="1" spcCol="1270" anchor="t" anchorCtr="0">
          <a:noAutofit/>
        </a:bodyPr>
        <a:lstStyle/>
        <a:p>
          <a:pPr marL="0" lvl="0" indent="0" algn="ctr" defTabSz="488950">
            <a:lnSpc>
              <a:spcPct val="90000"/>
            </a:lnSpc>
            <a:spcBef>
              <a:spcPct val="0"/>
            </a:spcBef>
            <a:spcAft>
              <a:spcPct val="35000"/>
            </a:spcAft>
            <a:buNone/>
          </a:pPr>
          <a:r>
            <a:rPr lang="en-GB" sz="1100" b="1" kern="1200" dirty="0"/>
            <a:t>Provide maintenance services based on the signed off implementation plan. This will be in line with standardized care park recommended by manufacturers.</a:t>
          </a:r>
          <a:endParaRPr lang="en-US" sz="1100" kern="1200" dirty="0"/>
        </a:p>
      </dsp:txBody>
      <dsp:txXfrm>
        <a:off x="5634604" y="1448869"/>
        <a:ext cx="2341069" cy="1248158"/>
      </dsp:txXfrm>
    </dsp:sp>
    <dsp:sp modelId="{AC6B335A-D8B4-46D8-93DE-B9EF1773F6AC}">
      <dsp:nvSpPr>
        <dsp:cNvPr id="0" name=""/>
        <dsp:cNvSpPr/>
      </dsp:nvSpPr>
      <dsp:spPr>
        <a:xfrm>
          <a:off x="6545066" y="1004976"/>
          <a:ext cx="520144" cy="520144"/>
        </a:xfrm>
        <a:prstGeom prst="ellipse">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52" tIns="12700" rIns="40552" bIns="12700" numCol="1" spcCol="1270" anchor="ctr" anchorCtr="0">
          <a:noAutofit/>
        </a:bodyPr>
        <a:lstStyle/>
        <a:p>
          <a:pPr marL="0" lvl="0" indent="0" algn="ctr" defTabSz="1066800">
            <a:lnSpc>
              <a:spcPct val="90000"/>
            </a:lnSpc>
            <a:spcBef>
              <a:spcPct val="0"/>
            </a:spcBef>
            <a:spcAft>
              <a:spcPct val="35000"/>
            </a:spcAft>
            <a:buNone/>
          </a:pPr>
          <a:r>
            <a:rPr lang="en-US" sz="2400" kern="1200"/>
            <a:t>4</a:t>
          </a:r>
        </a:p>
      </dsp:txBody>
      <dsp:txXfrm>
        <a:off x="6621239" y="1081149"/>
        <a:ext cx="367798" cy="367798"/>
      </dsp:txXfrm>
    </dsp:sp>
    <dsp:sp modelId="{7B3E0A16-DB85-46CA-87D6-4D39F6DBFC52}">
      <dsp:nvSpPr>
        <dsp:cNvPr id="0" name=""/>
        <dsp:cNvSpPr/>
      </dsp:nvSpPr>
      <dsp:spPr>
        <a:xfrm>
          <a:off x="6185919" y="2565336"/>
          <a:ext cx="1238438" cy="72"/>
        </a:xfrm>
        <a:prstGeom prst="rect">
          <a:avLst/>
        </a:prstGeom>
        <a:solidFill>
          <a:schemeClr val="accent4">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329443-5B98-8E62-1AB2-A03D49BD1F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a:extLst>
              <a:ext uri="{FF2B5EF4-FFF2-40B4-BE49-F238E27FC236}">
                <a16:creationId xmlns:a16="http://schemas.microsoft.com/office/drawing/2014/main" id="{6B3C11CD-F2B6-B4F0-B3AC-110C8CC2EB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2DCB82-B346-4543-9A4A-4F6A197B0C53}" type="datetimeFigureOut">
              <a:rPr lang="en-KE" smtClean="0"/>
              <a:t>08/09/2023</a:t>
            </a:fld>
            <a:endParaRPr lang="en-KE"/>
          </a:p>
        </p:txBody>
      </p:sp>
      <p:sp>
        <p:nvSpPr>
          <p:cNvPr id="4" name="Footer Placeholder 3">
            <a:extLst>
              <a:ext uri="{FF2B5EF4-FFF2-40B4-BE49-F238E27FC236}">
                <a16:creationId xmlns:a16="http://schemas.microsoft.com/office/drawing/2014/main" id="{67C9B1FC-3E6D-CF5B-176A-C58583F1EB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5" name="Slide Number Placeholder 4">
            <a:extLst>
              <a:ext uri="{FF2B5EF4-FFF2-40B4-BE49-F238E27FC236}">
                <a16:creationId xmlns:a16="http://schemas.microsoft.com/office/drawing/2014/main" id="{5877A9A3-A526-2E5D-3FCE-474887B548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C4068F-0448-42C3-9BF6-117CA6BB6F69}" type="slidenum">
              <a:rPr lang="en-KE" smtClean="0"/>
              <a:t>‹#›</a:t>
            </a:fld>
            <a:endParaRPr lang="en-KE"/>
          </a:p>
        </p:txBody>
      </p:sp>
    </p:spTree>
    <p:extLst>
      <p:ext uri="{BB962C8B-B14F-4D97-AF65-F5344CB8AC3E}">
        <p14:creationId xmlns:p14="http://schemas.microsoft.com/office/powerpoint/2010/main" val="5405019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974A9F-68C1-4FEE-AF56-A6CBF191268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CA"/>
          </a:p>
        </p:txBody>
      </p:sp>
      <p:sp>
        <p:nvSpPr>
          <p:cNvPr id="3" name="Date Placeholder 2">
            <a:extLst>
              <a:ext uri="{FF2B5EF4-FFF2-40B4-BE49-F238E27FC236}">
                <a16:creationId xmlns:a16="http://schemas.microsoft.com/office/drawing/2014/main" id="{32C03FA5-5ED7-4E7D-BAF8-A734EC4E3BE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84573CAE-7A70-4885-9EDC-D1811A765DFB}" type="datetimeFigureOut">
              <a:rPr lang="en-CA"/>
              <a:pPr>
                <a:defRPr/>
              </a:pPr>
              <a:t>2023-09-08</a:t>
            </a:fld>
            <a:endParaRPr lang="en-CA"/>
          </a:p>
        </p:txBody>
      </p:sp>
      <p:sp>
        <p:nvSpPr>
          <p:cNvPr id="4" name="Slide Image Placeholder 3">
            <a:extLst>
              <a:ext uri="{FF2B5EF4-FFF2-40B4-BE49-F238E27FC236}">
                <a16:creationId xmlns:a16="http://schemas.microsoft.com/office/drawing/2014/main" id="{FA52BE3E-95E2-455E-84A2-CDB881B9CC2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7D9D9793-40FD-49F4-87AC-9C86F3AF626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8CC37BC7-BE57-4D95-915D-05C7083AFA7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CA"/>
          </a:p>
        </p:txBody>
      </p:sp>
      <p:sp>
        <p:nvSpPr>
          <p:cNvPr id="7" name="Slide Number Placeholder 6">
            <a:extLst>
              <a:ext uri="{FF2B5EF4-FFF2-40B4-BE49-F238E27FC236}">
                <a16:creationId xmlns:a16="http://schemas.microsoft.com/office/drawing/2014/main" id="{6B8D3537-95C6-4A95-A1CD-A4A7A04BCEF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055DCD3-74FA-48C5-80DE-3B68FA953AC9}" type="slidenum">
              <a:rPr lang="en-CA" altLang="en-US"/>
              <a:pPr>
                <a:defRPr/>
              </a:pPr>
              <a:t>‹#›</a:t>
            </a:fld>
            <a:endParaRPr lang="en-CA" altLang="en-US"/>
          </a:p>
        </p:txBody>
      </p:sp>
    </p:spTree>
    <p:extLst>
      <p:ext uri="{BB962C8B-B14F-4D97-AF65-F5344CB8AC3E}">
        <p14:creationId xmlns:p14="http://schemas.microsoft.com/office/powerpoint/2010/main" val="76005362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08DCE16-E901-4E59-B50E-D10568D3BF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1ABFD46-BCE7-47FD-AE23-012F0EB56E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148" name="Slide Number Placeholder 3">
            <a:extLst>
              <a:ext uri="{FF2B5EF4-FFF2-40B4-BE49-F238E27FC236}">
                <a16:creationId xmlns:a16="http://schemas.microsoft.com/office/drawing/2014/main" id="{6B166FF4-8B41-48C8-8ADC-A2B7DE6D3C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92A034-F9D8-49C3-9A10-A694D1C116E7}" type="slidenum">
              <a:rPr lang="en-CA" altLang="en-US" smtClean="0"/>
              <a:pPr/>
              <a:t>1</a:t>
            </a:fld>
            <a:endParaRPr lang="en-CA" altLang="en-US"/>
          </a:p>
        </p:txBody>
      </p:sp>
      <p:sp>
        <p:nvSpPr>
          <p:cNvPr id="2" name="Footer Placeholder 1">
            <a:extLst>
              <a:ext uri="{FF2B5EF4-FFF2-40B4-BE49-F238E27FC236}">
                <a16:creationId xmlns:a16="http://schemas.microsoft.com/office/drawing/2014/main" id="{8E77F049-D405-3555-881C-9691109D85BF}"/>
              </a:ext>
            </a:extLst>
          </p:cNvPr>
          <p:cNvSpPr>
            <a:spLocks noGrp="1"/>
          </p:cNvSpPr>
          <p:nvPr>
            <p:ph type="ftr" sz="quarter" idx="4"/>
          </p:nvPr>
        </p:nvSpPr>
        <p:spPr/>
        <p:txBody>
          <a:bodyPr/>
          <a:lstStyle/>
          <a:p>
            <a:pPr>
              <a:defRPr/>
            </a:pPr>
            <a:endParaRPr lang="en-CA"/>
          </a:p>
        </p:txBody>
      </p:sp>
    </p:spTree>
    <p:extLst>
      <p:ext uri="{BB962C8B-B14F-4D97-AF65-F5344CB8AC3E}">
        <p14:creationId xmlns:p14="http://schemas.microsoft.com/office/powerpoint/2010/main" val="1958488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055DCD3-74FA-48C5-80DE-3B68FA953AC9}" type="slidenum">
              <a:rPr lang="en-CA" altLang="en-US" smtClean="0"/>
              <a:pPr>
                <a:defRPr/>
              </a:pPr>
              <a:t>6</a:t>
            </a:fld>
            <a:endParaRPr lang="en-CA" altLang="en-US"/>
          </a:p>
        </p:txBody>
      </p:sp>
      <p:sp>
        <p:nvSpPr>
          <p:cNvPr id="5" name="Footer Placeholder 4">
            <a:extLst>
              <a:ext uri="{FF2B5EF4-FFF2-40B4-BE49-F238E27FC236}">
                <a16:creationId xmlns:a16="http://schemas.microsoft.com/office/drawing/2014/main" id="{19B9A2EE-9C56-8D32-7307-1A8FEDD9C311}"/>
              </a:ext>
            </a:extLst>
          </p:cNvPr>
          <p:cNvSpPr>
            <a:spLocks noGrp="1"/>
          </p:cNvSpPr>
          <p:nvPr>
            <p:ph type="ftr" sz="quarter" idx="4"/>
          </p:nvPr>
        </p:nvSpPr>
        <p:spPr/>
        <p:txBody>
          <a:bodyPr/>
          <a:lstStyle/>
          <a:p>
            <a:pPr>
              <a:defRPr/>
            </a:pPr>
            <a:endParaRPr lang="en-CA"/>
          </a:p>
        </p:txBody>
      </p:sp>
    </p:spTree>
    <p:extLst>
      <p:ext uri="{BB962C8B-B14F-4D97-AF65-F5344CB8AC3E}">
        <p14:creationId xmlns:p14="http://schemas.microsoft.com/office/powerpoint/2010/main" val="248175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055DCD3-74FA-48C5-80DE-3B68FA953AC9}" type="slidenum">
              <a:rPr lang="en-CA" altLang="en-US" smtClean="0"/>
              <a:pPr>
                <a:defRPr/>
              </a:pPr>
              <a:t>8</a:t>
            </a:fld>
            <a:endParaRPr lang="en-CA" altLang="en-US"/>
          </a:p>
        </p:txBody>
      </p:sp>
      <p:sp>
        <p:nvSpPr>
          <p:cNvPr id="5" name="Footer Placeholder 4">
            <a:extLst>
              <a:ext uri="{FF2B5EF4-FFF2-40B4-BE49-F238E27FC236}">
                <a16:creationId xmlns:a16="http://schemas.microsoft.com/office/drawing/2014/main" id="{DACF853D-B0BA-29D2-BCC3-80C4D79FD97A}"/>
              </a:ext>
            </a:extLst>
          </p:cNvPr>
          <p:cNvSpPr>
            <a:spLocks noGrp="1"/>
          </p:cNvSpPr>
          <p:nvPr>
            <p:ph type="ftr" sz="quarter" idx="4"/>
          </p:nvPr>
        </p:nvSpPr>
        <p:spPr/>
        <p:txBody>
          <a:bodyPr/>
          <a:lstStyle/>
          <a:p>
            <a:pPr>
              <a:defRPr/>
            </a:pPr>
            <a:endParaRPr lang="en-CA"/>
          </a:p>
        </p:txBody>
      </p:sp>
    </p:spTree>
    <p:extLst>
      <p:ext uri="{BB962C8B-B14F-4D97-AF65-F5344CB8AC3E}">
        <p14:creationId xmlns:p14="http://schemas.microsoft.com/office/powerpoint/2010/main" val="1573635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539B"/>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a:extLst>
              <a:ext uri="{FF2B5EF4-FFF2-40B4-BE49-F238E27FC236}">
                <a16:creationId xmlns:a16="http://schemas.microsoft.com/office/drawing/2014/main" id="{194C570A-AC4E-4C2E-95C4-B20C07E7700A}"/>
              </a:ext>
            </a:extLst>
          </p:cNvPr>
          <p:cNvSpPr>
            <a:spLocks noGrp="1" noChangeArrowheads="1"/>
          </p:cNvSpPr>
          <p:nvPr>
            <p:ph type="sldNum" sz="quarter" idx="10"/>
          </p:nvPr>
        </p:nvSpPr>
        <p:spPr>
          <a:ln/>
        </p:spPr>
        <p:txBody>
          <a:bodyPr/>
          <a:lstStyle>
            <a:lvl1pPr>
              <a:defRPr/>
            </a:lvl1pPr>
          </a:lstStyle>
          <a:p>
            <a:pPr>
              <a:defRPr/>
            </a:pPr>
            <a:fld id="{FAFA6D7E-165A-4668-94C4-6A1DC32D0A09}" type="slidenum">
              <a:rPr lang="en-US" altLang="en-US"/>
              <a:pPr>
                <a:defRPr/>
              </a:pPr>
              <a:t>‹#›</a:t>
            </a:fld>
            <a:endParaRPr lang="en-US" altLang="en-US"/>
          </a:p>
        </p:txBody>
      </p:sp>
    </p:spTree>
    <p:extLst>
      <p:ext uri="{BB962C8B-B14F-4D97-AF65-F5344CB8AC3E}">
        <p14:creationId xmlns:p14="http://schemas.microsoft.com/office/powerpoint/2010/main" val="1274299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14191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1419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1419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DDF52CD0-F8D4-4262-91B6-49A06D879F56}"/>
              </a:ext>
            </a:extLst>
          </p:cNvPr>
          <p:cNvSpPr>
            <a:spLocks noGrp="1" noChangeArrowheads="1"/>
          </p:cNvSpPr>
          <p:nvPr>
            <p:ph type="sldNum" sz="quarter" idx="10"/>
          </p:nvPr>
        </p:nvSpPr>
        <p:spPr>
          <a:ln/>
        </p:spPr>
        <p:txBody>
          <a:bodyPr/>
          <a:lstStyle>
            <a:lvl1pPr>
              <a:defRPr/>
            </a:lvl1pPr>
          </a:lstStyle>
          <a:p>
            <a:pPr>
              <a:defRPr/>
            </a:pPr>
            <a:fld id="{27BE963B-8809-4435-9EC0-BC7B2F3975F5}" type="slidenum">
              <a:rPr lang="en-US" altLang="en-US"/>
              <a:pPr>
                <a:defRPr/>
              </a:pPr>
              <a:t>‹#›</a:t>
            </a:fld>
            <a:endParaRPr lang="en-US" altLang="en-US"/>
          </a:p>
        </p:txBody>
      </p:sp>
      <p:pic>
        <p:nvPicPr>
          <p:cNvPr id="1026" name="Picture 2" descr="Arab Chambers | UNION OF ARAB CHAMBERS">
            <a:extLst>
              <a:ext uri="{FF2B5EF4-FFF2-40B4-BE49-F238E27FC236}">
                <a16:creationId xmlns:a16="http://schemas.microsoft.com/office/drawing/2014/main" id="{D4ED9A4F-1989-6C28-9FC4-1AC175F1B2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4" y="4763"/>
            <a:ext cx="971378" cy="83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a:extLst>
              <a:ext uri="{FF2B5EF4-FFF2-40B4-BE49-F238E27FC236}">
                <a16:creationId xmlns:a16="http://schemas.microsoft.com/office/drawing/2014/main" id="{594FCC6B-2AB3-1693-9B9A-CDF2122D56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16764" y="6172200"/>
            <a:ext cx="2092960" cy="685800"/>
          </a:xfrm>
          <a:prstGeom prst="rect">
            <a:avLst/>
          </a:prstGeom>
          <a:noFill/>
          <a:ln>
            <a:noFill/>
          </a:ln>
        </p:spPr>
      </p:pic>
    </p:spTree>
    <p:extLst>
      <p:ext uri="{BB962C8B-B14F-4D97-AF65-F5344CB8AC3E}">
        <p14:creationId xmlns:p14="http://schemas.microsoft.com/office/powerpoint/2010/main" val="140062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3C467-97F9-84FE-7ED3-628BA7B08C26}"/>
              </a:ext>
            </a:extLst>
          </p:cNvPr>
          <p:cNvSpPr>
            <a:spLocks noGrp="1"/>
          </p:cNvSpPr>
          <p:nvPr>
            <p:ph type="title"/>
          </p:nvPr>
        </p:nvSpPr>
        <p:spPr/>
        <p:txBody>
          <a:bodyPr/>
          <a:lstStyle/>
          <a:p>
            <a:r>
              <a:rPr lang="en-GB"/>
              <a:t>Click to edit Master title style</a:t>
            </a:r>
            <a:endParaRPr lang="en-KE"/>
          </a:p>
        </p:txBody>
      </p:sp>
      <p:sp>
        <p:nvSpPr>
          <p:cNvPr id="3" name="Slide Number Placeholder 2">
            <a:extLst>
              <a:ext uri="{FF2B5EF4-FFF2-40B4-BE49-F238E27FC236}">
                <a16:creationId xmlns:a16="http://schemas.microsoft.com/office/drawing/2014/main" id="{FFFEB2C2-4247-41E8-0684-F7C963B04F33}"/>
              </a:ext>
            </a:extLst>
          </p:cNvPr>
          <p:cNvSpPr>
            <a:spLocks noGrp="1"/>
          </p:cNvSpPr>
          <p:nvPr>
            <p:ph type="sldNum" sz="quarter" idx="10"/>
          </p:nvPr>
        </p:nvSpPr>
        <p:spPr/>
        <p:txBody>
          <a:bodyPr/>
          <a:lstStyle/>
          <a:p>
            <a:pPr>
              <a:defRPr/>
            </a:pPr>
            <a:fld id="{18700255-7DD7-4A1A-A215-F223A5051AE7}" type="slidenum">
              <a:rPr lang="en-US" altLang="en-US" smtClean="0"/>
              <a:pPr>
                <a:defRPr/>
              </a:pPr>
              <a:t>‹#›</a:t>
            </a:fld>
            <a:endParaRPr lang="en-US" altLang="en-US"/>
          </a:p>
        </p:txBody>
      </p:sp>
    </p:spTree>
    <p:extLst>
      <p:ext uri="{BB962C8B-B14F-4D97-AF65-F5344CB8AC3E}">
        <p14:creationId xmlns:p14="http://schemas.microsoft.com/office/powerpoint/2010/main" val="555245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6324600" cy="685801"/>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B2860E2-3D88-4AB3-8A4C-98D184FF9970}"/>
              </a:ext>
            </a:extLst>
          </p:cNvPr>
          <p:cNvSpPr>
            <a:spLocks noGrp="1" noChangeArrowheads="1"/>
          </p:cNvSpPr>
          <p:nvPr>
            <p:ph type="sldNum" sz="quarter" idx="10"/>
          </p:nvPr>
        </p:nvSpPr>
        <p:spPr>
          <a:ln/>
        </p:spPr>
        <p:txBody>
          <a:bodyPr/>
          <a:lstStyle>
            <a:lvl1pPr>
              <a:defRPr/>
            </a:lvl1pPr>
          </a:lstStyle>
          <a:p>
            <a:pPr>
              <a:defRPr/>
            </a:pPr>
            <a:fld id="{840CC3CC-2972-4CA7-BF33-32A51051F16F}" type="slidenum">
              <a:rPr lang="en-US" altLang="en-US"/>
              <a:pPr>
                <a:defRPr/>
              </a:pPr>
              <a:t>‹#›</a:t>
            </a:fld>
            <a:endParaRPr lang="en-US" altLang="en-US"/>
          </a:p>
        </p:txBody>
      </p:sp>
    </p:spTree>
    <p:extLst>
      <p:ext uri="{BB962C8B-B14F-4D97-AF65-F5344CB8AC3E}">
        <p14:creationId xmlns:p14="http://schemas.microsoft.com/office/powerpoint/2010/main" val="2749850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133600" cy="4754563"/>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p:nvPr>
        </p:nvSpPr>
        <p:spPr>
          <a:xfrm>
            <a:off x="457200" y="304800"/>
            <a:ext cx="6019800" cy="5821363"/>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BBD3961-17D9-49C9-A9E0-C2D2F9C63E47}"/>
              </a:ext>
            </a:extLst>
          </p:cNvPr>
          <p:cNvSpPr>
            <a:spLocks noGrp="1" noChangeArrowheads="1"/>
          </p:cNvSpPr>
          <p:nvPr>
            <p:ph type="sldNum" sz="quarter" idx="10"/>
          </p:nvPr>
        </p:nvSpPr>
        <p:spPr>
          <a:ln/>
        </p:spPr>
        <p:txBody>
          <a:bodyPr/>
          <a:lstStyle>
            <a:lvl1pPr>
              <a:defRPr/>
            </a:lvl1pPr>
          </a:lstStyle>
          <a:p>
            <a:pPr>
              <a:defRPr/>
            </a:pPr>
            <a:fld id="{030EDE27-A00A-4AEF-B76E-09F2EE727314}" type="slidenum">
              <a:rPr lang="en-US" altLang="en-US"/>
              <a:pPr>
                <a:defRPr/>
              </a:pPr>
              <a:t>‹#›</a:t>
            </a:fld>
            <a:endParaRPr lang="en-US" altLang="en-US"/>
          </a:p>
        </p:txBody>
      </p:sp>
    </p:spTree>
    <p:extLst>
      <p:ext uri="{BB962C8B-B14F-4D97-AF65-F5344CB8AC3E}">
        <p14:creationId xmlns:p14="http://schemas.microsoft.com/office/powerpoint/2010/main" val="3063193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A6B3-2612-7613-519C-36FF365B83E3}"/>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KE"/>
          </a:p>
        </p:txBody>
      </p:sp>
      <p:sp>
        <p:nvSpPr>
          <p:cNvPr id="3" name="Subtitle 2">
            <a:extLst>
              <a:ext uri="{FF2B5EF4-FFF2-40B4-BE49-F238E27FC236}">
                <a16:creationId xmlns:a16="http://schemas.microsoft.com/office/drawing/2014/main" id="{4D4B9D0A-4404-A2F3-EEF7-2934B3CE961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KE"/>
          </a:p>
        </p:txBody>
      </p:sp>
      <p:sp>
        <p:nvSpPr>
          <p:cNvPr id="4" name="Date Placeholder 3">
            <a:extLst>
              <a:ext uri="{FF2B5EF4-FFF2-40B4-BE49-F238E27FC236}">
                <a16:creationId xmlns:a16="http://schemas.microsoft.com/office/drawing/2014/main" id="{6E0D0D11-FEF2-001E-E110-B74085BA002F}"/>
              </a:ext>
            </a:extLst>
          </p:cNvPr>
          <p:cNvSpPr>
            <a:spLocks noGrp="1"/>
          </p:cNvSpPr>
          <p:nvPr>
            <p:ph type="dt" sz="half" idx="10"/>
          </p:nvPr>
        </p:nvSpPr>
        <p:spPr/>
        <p:txBody>
          <a:bodyPr/>
          <a:lstStyle/>
          <a:p>
            <a:endParaRPr lang="en-KE"/>
          </a:p>
        </p:txBody>
      </p:sp>
      <p:sp>
        <p:nvSpPr>
          <p:cNvPr id="5" name="Footer Placeholder 4">
            <a:extLst>
              <a:ext uri="{FF2B5EF4-FFF2-40B4-BE49-F238E27FC236}">
                <a16:creationId xmlns:a16="http://schemas.microsoft.com/office/drawing/2014/main" id="{BC5E90C6-40D6-A165-20FD-37361BF98021}"/>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9E8F2492-14F4-685A-3B4D-7E3AB14C9775}"/>
              </a:ext>
            </a:extLst>
          </p:cNvPr>
          <p:cNvSpPr>
            <a:spLocks noGrp="1"/>
          </p:cNvSpPr>
          <p:nvPr>
            <p:ph type="sldNum" sz="quarter" idx="12"/>
          </p:nvPr>
        </p:nvSpPr>
        <p:spPr/>
        <p:txBody>
          <a:bodyPr/>
          <a:lstStyle/>
          <a:p>
            <a:fld id="{8A797ADB-AA18-4C7B-8CD8-1951650C08E1}" type="slidenum">
              <a:rPr lang="en-KE" smtClean="0"/>
              <a:t>‹#›</a:t>
            </a:fld>
            <a:endParaRPr lang="en-KE"/>
          </a:p>
        </p:txBody>
      </p:sp>
    </p:spTree>
    <p:extLst>
      <p:ext uri="{BB962C8B-B14F-4D97-AF65-F5344CB8AC3E}">
        <p14:creationId xmlns:p14="http://schemas.microsoft.com/office/powerpoint/2010/main" val="1977094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C3ED1-CE5D-D119-C95D-E3F4646ACFB2}"/>
              </a:ext>
            </a:extLst>
          </p:cNvPr>
          <p:cNvSpPr>
            <a:spLocks noGrp="1"/>
          </p:cNvSpPr>
          <p:nvPr>
            <p:ph type="title"/>
          </p:nvPr>
        </p:nvSpPr>
        <p:spPr/>
        <p:txBody>
          <a:bodyPr/>
          <a:lstStyle/>
          <a:p>
            <a:r>
              <a:rPr lang="en-GB"/>
              <a:t>Click to edit Master title style</a:t>
            </a:r>
            <a:endParaRPr lang="en-KE"/>
          </a:p>
        </p:txBody>
      </p:sp>
      <p:sp>
        <p:nvSpPr>
          <p:cNvPr id="3" name="Content Placeholder 2">
            <a:extLst>
              <a:ext uri="{FF2B5EF4-FFF2-40B4-BE49-F238E27FC236}">
                <a16:creationId xmlns:a16="http://schemas.microsoft.com/office/drawing/2014/main" id="{AB312560-18B5-F278-2A54-29F63CE78CC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Date Placeholder 3">
            <a:extLst>
              <a:ext uri="{FF2B5EF4-FFF2-40B4-BE49-F238E27FC236}">
                <a16:creationId xmlns:a16="http://schemas.microsoft.com/office/drawing/2014/main" id="{EDBCC907-B9CC-8607-D580-E48B19F0C71B}"/>
              </a:ext>
            </a:extLst>
          </p:cNvPr>
          <p:cNvSpPr>
            <a:spLocks noGrp="1"/>
          </p:cNvSpPr>
          <p:nvPr>
            <p:ph type="dt" sz="half" idx="10"/>
          </p:nvPr>
        </p:nvSpPr>
        <p:spPr/>
        <p:txBody>
          <a:bodyPr/>
          <a:lstStyle/>
          <a:p>
            <a:endParaRPr lang="en-KE"/>
          </a:p>
        </p:txBody>
      </p:sp>
      <p:sp>
        <p:nvSpPr>
          <p:cNvPr id="5" name="Footer Placeholder 4">
            <a:extLst>
              <a:ext uri="{FF2B5EF4-FFF2-40B4-BE49-F238E27FC236}">
                <a16:creationId xmlns:a16="http://schemas.microsoft.com/office/drawing/2014/main" id="{EEF8760A-FCA9-FB1E-7016-407BA4605114}"/>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84E1024A-D9EC-812F-5E6A-10E6B1C47C1D}"/>
              </a:ext>
            </a:extLst>
          </p:cNvPr>
          <p:cNvSpPr>
            <a:spLocks noGrp="1"/>
          </p:cNvSpPr>
          <p:nvPr>
            <p:ph type="sldNum" sz="quarter" idx="12"/>
          </p:nvPr>
        </p:nvSpPr>
        <p:spPr/>
        <p:txBody>
          <a:bodyPr/>
          <a:lstStyle/>
          <a:p>
            <a:fld id="{8A797ADB-AA18-4C7B-8CD8-1951650C08E1}" type="slidenum">
              <a:rPr lang="en-KE" smtClean="0"/>
              <a:t>‹#›</a:t>
            </a:fld>
            <a:endParaRPr lang="en-KE"/>
          </a:p>
        </p:txBody>
      </p:sp>
    </p:spTree>
    <p:extLst>
      <p:ext uri="{BB962C8B-B14F-4D97-AF65-F5344CB8AC3E}">
        <p14:creationId xmlns:p14="http://schemas.microsoft.com/office/powerpoint/2010/main" val="2420994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F00C-06D0-0EFE-EB54-8A0576F47800}"/>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endParaRPr lang="en-KE"/>
          </a:p>
        </p:txBody>
      </p:sp>
      <p:sp>
        <p:nvSpPr>
          <p:cNvPr id="3" name="Text Placeholder 2">
            <a:extLst>
              <a:ext uri="{FF2B5EF4-FFF2-40B4-BE49-F238E27FC236}">
                <a16:creationId xmlns:a16="http://schemas.microsoft.com/office/drawing/2014/main" id="{CE570ADE-6854-5753-D2A9-6E5ACCA9AEE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0C81153-1DC8-723B-9664-8D31F5490740}"/>
              </a:ext>
            </a:extLst>
          </p:cNvPr>
          <p:cNvSpPr>
            <a:spLocks noGrp="1"/>
          </p:cNvSpPr>
          <p:nvPr>
            <p:ph type="dt" sz="half" idx="10"/>
          </p:nvPr>
        </p:nvSpPr>
        <p:spPr/>
        <p:txBody>
          <a:bodyPr/>
          <a:lstStyle/>
          <a:p>
            <a:endParaRPr lang="en-KE"/>
          </a:p>
        </p:txBody>
      </p:sp>
      <p:sp>
        <p:nvSpPr>
          <p:cNvPr id="5" name="Footer Placeholder 4">
            <a:extLst>
              <a:ext uri="{FF2B5EF4-FFF2-40B4-BE49-F238E27FC236}">
                <a16:creationId xmlns:a16="http://schemas.microsoft.com/office/drawing/2014/main" id="{A29D6C81-AE8B-59B3-F3F8-06DDBBCA046F}"/>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017CAD7A-8BAC-341D-D70D-16D275A8724F}"/>
              </a:ext>
            </a:extLst>
          </p:cNvPr>
          <p:cNvSpPr>
            <a:spLocks noGrp="1"/>
          </p:cNvSpPr>
          <p:nvPr>
            <p:ph type="sldNum" sz="quarter" idx="12"/>
          </p:nvPr>
        </p:nvSpPr>
        <p:spPr/>
        <p:txBody>
          <a:bodyPr/>
          <a:lstStyle/>
          <a:p>
            <a:fld id="{8A797ADB-AA18-4C7B-8CD8-1951650C08E1}" type="slidenum">
              <a:rPr lang="en-KE" smtClean="0"/>
              <a:t>‹#›</a:t>
            </a:fld>
            <a:endParaRPr lang="en-KE"/>
          </a:p>
        </p:txBody>
      </p:sp>
    </p:spTree>
    <p:extLst>
      <p:ext uri="{BB962C8B-B14F-4D97-AF65-F5344CB8AC3E}">
        <p14:creationId xmlns:p14="http://schemas.microsoft.com/office/powerpoint/2010/main" val="2232580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9B7E6-6768-40B2-2F32-62750BF28212}"/>
              </a:ext>
            </a:extLst>
          </p:cNvPr>
          <p:cNvSpPr>
            <a:spLocks noGrp="1"/>
          </p:cNvSpPr>
          <p:nvPr>
            <p:ph type="title"/>
          </p:nvPr>
        </p:nvSpPr>
        <p:spPr/>
        <p:txBody>
          <a:bodyPr/>
          <a:lstStyle/>
          <a:p>
            <a:r>
              <a:rPr lang="en-GB"/>
              <a:t>Click to edit Master title style</a:t>
            </a:r>
            <a:endParaRPr lang="en-KE"/>
          </a:p>
        </p:txBody>
      </p:sp>
      <p:sp>
        <p:nvSpPr>
          <p:cNvPr id="3" name="Content Placeholder 2">
            <a:extLst>
              <a:ext uri="{FF2B5EF4-FFF2-40B4-BE49-F238E27FC236}">
                <a16:creationId xmlns:a16="http://schemas.microsoft.com/office/drawing/2014/main" id="{2C5C32DA-1DCF-9960-2DB2-856366387BF4}"/>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Content Placeholder 3">
            <a:extLst>
              <a:ext uri="{FF2B5EF4-FFF2-40B4-BE49-F238E27FC236}">
                <a16:creationId xmlns:a16="http://schemas.microsoft.com/office/drawing/2014/main" id="{65AFDD0D-3EFF-0AA1-0608-65A0AFAB6C7B}"/>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5" name="Date Placeholder 4">
            <a:extLst>
              <a:ext uri="{FF2B5EF4-FFF2-40B4-BE49-F238E27FC236}">
                <a16:creationId xmlns:a16="http://schemas.microsoft.com/office/drawing/2014/main" id="{53C9C3D5-812C-378A-4F7D-EDBFCBF61C3F}"/>
              </a:ext>
            </a:extLst>
          </p:cNvPr>
          <p:cNvSpPr>
            <a:spLocks noGrp="1"/>
          </p:cNvSpPr>
          <p:nvPr>
            <p:ph type="dt" sz="half" idx="10"/>
          </p:nvPr>
        </p:nvSpPr>
        <p:spPr/>
        <p:txBody>
          <a:bodyPr/>
          <a:lstStyle/>
          <a:p>
            <a:endParaRPr lang="en-KE"/>
          </a:p>
        </p:txBody>
      </p:sp>
      <p:sp>
        <p:nvSpPr>
          <p:cNvPr id="6" name="Footer Placeholder 5">
            <a:extLst>
              <a:ext uri="{FF2B5EF4-FFF2-40B4-BE49-F238E27FC236}">
                <a16:creationId xmlns:a16="http://schemas.microsoft.com/office/drawing/2014/main" id="{A4733432-7C5B-30A8-99C7-96FF0A1CCE5B}"/>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A293A6D9-8E8A-900D-BB17-5688C9BDF2FA}"/>
              </a:ext>
            </a:extLst>
          </p:cNvPr>
          <p:cNvSpPr>
            <a:spLocks noGrp="1"/>
          </p:cNvSpPr>
          <p:nvPr>
            <p:ph type="sldNum" sz="quarter" idx="12"/>
          </p:nvPr>
        </p:nvSpPr>
        <p:spPr/>
        <p:txBody>
          <a:bodyPr/>
          <a:lstStyle/>
          <a:p>
            <a:fld id="{8A797ADB-AA18-4C7B-8CD8-1951650C08E1}" type="slidenum">
              <a:rPr lang="en-KE" smtClean="0"/>
              <a:t>‹#›</a:t>
            </a:fld>
            <a:endParaRPr lang="en-KE"/>
          </a:p>
        </p:txBody>
      </p:sp>
    </p:spTree>
    <p:extLst>
      <p:ext uri="{BB962C8B-B14F-4D97-AF65-F5344CB8AC3E}">
        <p14:creationId xmlns:p14="http://schemas.microsoft.com/office/powerpoint/2010/main" val="2728212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3A88-37AB-F08D-EFE8-5643828C1AE1}"/>
              </a:ext>
            </a:extLst>
          </p:cNvPr>
          <p:cNvSpPr>
            <a:spLocks noGrp="1"/>
          </p:cNvSpPr>
          <p:nvPr>
            <p:ph type="title"/>
          </p:nvPr>
        </p:nvSpPr>
        <p:spPr>
          <a:xfrm>
            <a:off x="630238" y="365125"/>
            <a:ext cx="7886700" cy="1325563"/>
          </a:xfrm>
        </p:spPr>
        <p:txBody>
          <a:bodyPr/>
          <a:lstStyle/>
          <a:p>
            <a:r>
              <a:rPr lang="en-GB"/>
              <a:t>Click to edit Master title style</a:t>
            </a:r>
            <a:endParaRPr lang="en-KE"/>
          </a:p>
        </p:txBody>
      </p:sp>
      <p:sp>
        <p:nvSpPr>
          <p:cNvPr id="3" name="Text Placeholder 2">
            <a:extLst>
              <a:ext uri="{FF2B5EF4-FFF2-40B4-BE49-F238E27FC236}">
                <a16:creationId xmlns:a16="http://schemas.microsoft.com/office/drawing/2014/main" id="{A63C5F6A-6CE3-9C69-F8CA-342B3ABEDFB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ED1EFF2-8649-2BAE-D1F0-1A01B484BE0D}"/>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5" name="Text Placeholder 4">
            <a:extLst>
              <a:ext uri="{FF2B5EF4-FFF2-40B4-BE49-F238E27FC236}">
                <a16:creationId xmlns:a16="http://schemas.microsoft.com/office/drawing/2014/main" id="{EA2F87F9-768A-AA49-2A4E-D49EFD7FC9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895A07-E833-3FC6-F4DE-E4C04C837704}"/>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7" name="Date Placeholder 6">
            <a:extLst>
              <a:ext uri="{FF2B5EF4-FFF2-40B4-BE49-F238E27FC236}">
                <a16:creationId xmlns:a16="http://schemas.microsoft.com/office/drawing/2014/main" id="{C5FDF133-61F2-53A8-9D47-60E69ABF2A61}"/>
              </a:ext>
            </a:extLst>
          </p:cNvPr>
          <p:cNvSpPr>
            <a:spLocks noGrp="1"/>
          </p:cNvSpPr>
          <p:nvPr>
            <p:ph type="dt" sz="half" idx="10"/>
          </p:nvPr>
        </p:nvSpPr>
        <p:spPr/>
        <p:txBody>
          <a:bodyPr/>
          <a:lstStyle/>
          <a:p>
            <a:endParaRPr lang="en-KE"/>
          </a:p>
        </p:txBody>
      </p:sp>
      <p:sp>
        <p:nvSpPr>
          <p:cNvPr id="8" name="Footer Placeholder 7">
            <a:extLst>
              <a:ext uri="{FF2B5EF4-FFF2-40B4-BE49-F238E27FC236}">
                <a16:creationId xmlns:a16="http://schemas.microsoft.com/office/drawing/2014/main" id="{207B9E63-6D61-F401-C164-070ED5BE783E}"/>
              </a:ext>
            </a:extLst>
          </p:cNvPr>
          <p:cNvSpPr>
            <a:spLocks noGrp="1"/>
          </p:cNvSpPr>
          <p:nvPr>
            <p:ph type="ftr" sz="quarter" idx="11"/>
          </p:nvPr>
        </p:nvSpPr>
        <p:spPr/>
        <p:txBody>
          <a:bodyPr/>
          <a:lstStyle/>
          <a:p>
            <a:endParaRPr lang="en-KE"/>
          </a:p>
        </p:txBody>
      </p:sp>
      <p:sp>
        <p:nvSpPr>
          <p:cNvPr id="9" name="Slide Number Placeholder 8">
            <a:extLst>
              <a:ext uri="{FF2B5EF4-FFF2-40B4-BE49-F238E27FC236}">
                <a16:creationId xmlns:a16="http://schemas.microsoft.com/office/drawing/2014/main" id="{1CF4DF35-4411-2D27-2CB0-E91FA35733A7}"/>
              </a:ext>
            </a:extLst>
          </p:cNvPr>
          <p:cNvSpPr>
            <a:spLocks noGrp="1"/>
          </p:cNvSpPr>
          <p:nvPr>
            <p:ph type="sldNum" sz="quarter" idx="12"/>
          </p:nvPr>
        </p:nvSpPr>
        <p:spPr/>
        <p:txBody>
          <a:bodyPr/>
          <a:lstStyle/>
          <a:p>
            <a:fld id="{8A797ADB-AA18-4C7B-8CD8-1951650C08E1}" type="slidenum">
              <a:rPr lang="en-KE" smtClean="0"/>
              <a:t>‹#›</a:t>
            </a:fld>
            <a:endParaRPr lang="en-KE"/>
          </a:p>
        </p:txBody>
      </p:sp>
    </p:spTree>
    <p:extLst>
      <p:ext uri="{BB962C8B-B14F-4D97-AF65-F5344CB8AC3E}">
        <p14:creationId xmlns:p14="http://schemas.microsoft.com/office/powerpoint/2010/main" val="3382005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7F2E-E092-24EA-109B-6BE09B87AE47}"/>
              </a:ext>
            </a:extLst>
          </p:cNvPr>
          <p:cNvSpPr>
            <a:spLocks noGrp="1"/>
          </p:cNvSpPr>
          <p:nvPr>
            <p:ph type="title"/>
          </p:nvPr>
        </p:nvSpPr>
        <p:spPr/>
        <p:txBody>
          <a:bodyPr/>
          <a:lstStyle/>
          <a:p>
            <a:r>
              <a:rPr lang="en-GB"/>
              <a:t>Click to edit Master title style</a:t>
            </a:r>
            <a:endParaRPr lang="en-KE"/>
          </a:p>
        </p:txBody>
      </p:sp>
      <p:sp>
        <p:nvSpPr>
          <p:cNvPr id="3" name="Date Placeholder 2">
            <a:extLst>
              <a:ext uri="{FF2B5EF4-FFF2-40B4-BE49-F238E27FC236}">
                <a16:creationId xmlns:a16="http://schemas.microsoft.com/office/drawing/2014/main" id="{661C2282-85AA-C3E2-1B36-20216B578805}"/>
              </a:ext>
            </a:extLst>
          </p:cNvPr>
          <p:cNvSpPr>
            <a:spLocks noGrp="1"/>
          </p:cNvSpPr>
          <p:nvPr>
            <p:ph type="dt" sz="half" idx="10"/>
          </p:nvPr>
        </p:nvSpPr>
        <p:spPr/>
        <p:txBody>
          <a:bodyPr/>
          <a:lstStyle/>
          <a:p>
            <a:endParaRPr lang="en-KE"/>
          </a:p>
        </p:txBody>
      </p:sp>
      <p:sp>
        <p:nvSpPr>
          <p:cNvPr id="4" name="Footer Placeholder 3">
            <a:extLst>
              <a:ext uri="{FF2B5EF4-FFF2-40B4-BE49-F238E27FC236}">
                <a16:creationId xmlns:a16="http://schemas.microsoft.com/office/drawing/2014/main" id="{DBDDD1F6-D786-D1E6-1F8B-2BED42B08996}"/>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7523D553-F077-B21A-A36F-FA413010ED25}"/>
              </a:ext>
            </a:extLst>
          </p:cNvPr>
          <p:cNvSpPr>
            <a:spLocks noGrp="1"/>
          </p:cNvSpPr>
          <p:nvPr>
            <p:ph type="sldNum" sz="quarter" idx="12"/>
          </p:nvPr>
        </p:nvSpPr>
        <p:spPr/>
        <p:txBody>
          <a:bodyPr/>
          <a:lstStyle/>
          <a:p>
            <a:fld id="{8A797ADB-AA18-4C7B-8CD8-1951650C08E1}" type="slidenum">
              <a:rPr lang="en-KE" smtClean="0"/>
              <a:t>‹#›</a:t>
            </a:fld>
            <a:endParaRPr lang="en-KE"/>
          </a:p>
        </p:txBody>
      </p:sp>
    </p:spTree>
    <p:extLst>
      <p:ext uri="{BB962C8B-B14F-4D97-AF65-F5344CB8AC3E}">
        <p14:creationId xmlns:p14="http://schemas.microsoft.com/office/powerpoint/2010/main" val="238155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6400800" cy="6000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067935A-6FFE-490E-ADE4-E24B1FABE486}"/>
              </a:ext>
            </a:extLst>
          </p:cNvPr>
          <p:cNvSpPr>
            <a:spLocks noGrp="1" noChangeArrowheads="1"/>
          </p:cNvSpPr>
          <p:nvPr>
            <p:ph type="sldNum" sz="quarter" idx="10"/>
          </p:nvPr>
        </p:nvSpPr>
        <p:spPr>
          <a:xfrm>
            <a:off x="214313" y="6215063"/>
            <a:ext cx="2133600" cy="500062"/>
          </a:xfrm>
        </p:spPr>
        <p:txBody>
          <a:bodyPr/>
          <a:lstStyle>
            <a:lvl1pPr>
              <a:defRPr/>
            </a:lvl1pPr>
          </a:lstStyle>
          <a:p>
            <a:pPr>
              <a:defRPr/>
            </a:pPr>
            <a:endParaRPr lang="en-US" altLang="en-US"/>
          </a:p>
          <a:p>
            <a:pPr>
              <a:defRPr/>
            </a:pPr>
            <a:fld id="{CD813B7A-1A39-4B26-B49C-328F044DF7EC}" type="slidenum">
              <a:rPr lang="en-US" altLang="en-US"/>
              <a:pPr>
                <a:defRPr/>
              </a:pPr>
              <a:t>‹#›</a:t>
            </a:fld>
            <a:endParaRPr lang="en-US" altLang="en-US"/>
          </a:p>
        </p:txBody>
      </p:sp>
      <p:pic>
        <p:nvPicPr>
          <p:cNvPr id="5" name="Image 4">
            <a:extLst>
              <a:ext uri="{FF2B5EF4-FFF2-40B4-BE49-F238E27FC236}">
                <a16:creationId xmlns:a16="http://schemas.microsoft.com/office/drawing/2014/main" id="{408BCAA6-260A-8846-349C-24129D6D5F3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16764" y="6172200"/>
            <a:ext cx="2092960" cy="685800"/>
          </a:xfrm>
          <a:prstGeom prst="rect">
            <a:avLst/>
          </a:prstGeom>
          <a:noFill/>
          <a:ln>
            <a:noFill/>
          </a:ln>
        </p:spPr>
      </p:pic>
      <p:pic>
        <p:nvPicPr>
          <p:cNvPr id="6" name="Picture 2" descr="Arab Chambers | UNION OF ARAB CHAMBERS">
            <a:extLst>
              <a:ext uri="{FF2B5EF4-FFF2-40B4-BE49-F238E27FC236}">
                <a16:creationId xmlns:a16="http://schemas.microsoft.com/office/drawing/2014/main" id="{63AA54FD-E31A-023E-F5E1-2C505EBA77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4" y="4763"/>
            <a:ext cx="971378" cy="83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410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14DBD-2190-6592-2E7A-6B258D8C57AF}"/>
              </a:ext>
            </a:extLst>
          </p:cNvPr>
          <p:cNvSpPr>
            <a:spLocks noGrp="1"/>
          </p:cNvSpPr>
          <p:nvPr>
            <p:ph type="dt" sz="half" idx="10"/>
          </p:nvPr>
        </p:nvSpPr>
        <p:spPr/>
        <p:txBody>
          <a:bodyPr/>
          <a:lstStyle/>
          <a:p>
            <a:endParaRPr lang="en-KE"/>
          </a:p>
        </p:txBody>
      </p:sp>
      <p:sp>
        <p:nvSpPr>
          <p:cNvPr id="3" name="Footer Placeholder 2">
            <a:extLst>
              <a:ext uri="{FF2B5EF4-FFF2-40B4-BE49-F238E27FC236}">
                <a16:creationId xmlns:a16="http://schemas.microsoft.com/office/drawing/2014/main" id="{15C85A8A-82EC-5AC8-1A45-E37AD751F773}"/>
              </a:ext>
            </a:extLst>
          </p:cNvPr>
          <p:cNvSpPr>
            <a:spLocks noGrp="1"/>
          </p:cNvSpPr>
          <p:nvPr>
            <p:ph type="ftr" sz="quarter" idx="11"/>
          </p:nvPr>
        </p:nvSpPr>
        <p:spPr/>
        <p:txBody>
          <a:bodyPr/>
          <a:lstStyle/>
          <a:p>
            <a:endParaRPr lang="en-KE"/>
          </a:p>
        </p:txBody>
      </p:sp>
      <p:sp>
        <p:nvSpPr>
          <p:cNvPr id="4" name="Slide Number Placeholder 3">
            <a:extLst>
              <a:ext uri="{FF2B5EF4-FFF2-40B4-BE49-F238E27FC236}">
                <a16:creationId xmlns:a16="http://schemas.microsoft.com/office/drawing/2014/main" id="{CE539D32-5A94-AECA-550F-3BA8B3060ABF}"/>
              </a:ext>
            </a:extLst>
          </p:cNvPr>
          <p:cNvSpPr>
            <a:spLocks noGrp="1"/>
          </p:cNvSpPr>
          <p:nvPr>
            <p:ph type="sldNum" sz="quarter" idx="12"/>
          </p:nvPr>
        </p:nvSpPr>
        <p:spPr/>
        <p:txBody>
          <a:bodyPr/>
          <a:lstStyle/>
          <a:p>
            <a:fld id="{8A797ADB-AA18-4C7B-8CD8-1951650C08E1}" type="slidenum">
              <a:rPr lang="en-KE" smtClean="0"/>
              <a:t>‹#›</a:t>
            </a:fld>
            <a:endParaRPr lang="en-KE"/>
          </a:p>
        </p:txBody>
      </p:sp>
    </p:spTree>
    <p:extLst>
      <p:ext uri="{BB962C8B-B14F-4D97-AF65-F5344CB8AC3E}">
        <p14:creationId xmlns:p14="http://schemas.microsoft.com/office/powerpoint/2010/main" val="166916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548D-D24A-FA19-533D-382D641EB96E}"/>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KE"/>
          </a:p>
        </p:txBody>
      </p:sp>
      <p:sp>
        <p:nvSpPr>
          <p:cNvPr id="3" name="Content Placeholder 2">
            <a:extLst>
              <a:ext uri="{FF2B5EF4-FFF2-40B4-BE49-F238E27FC236}">
                <a16:creationId xmlns:a16="http://schemas.microsoft.com/office/drawing/2014/main" id="{458E5AEE-A1C0-A10E-8216-88EE20C587B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Text Placeholder 3">
            <a:extLst>
              <a:ext uri="{FF2B5EF4-FFF2-40B4-BE49-F238E27FC236}">
                <a16:creationId xmlns:a16="http://schemas.microsoft.com/office/drawing/2014/main" id="{24860740-FEF6-D398-B31C-9C5138B81E4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EE48ED-1CFD-EC05-C5D9-52B753793ABE}"/>
              </a:ext>
            </a:extLst>
          </p:cNvPr>
          <p:cNvSpPr>
            <a:spLocks noGrp="1"/>
          </p:cNvSpPr>
          <p:nvPr>
            <p:ph type="dt" sz="half" idx="10"/>
          </p:nvPr>
        </p:nvSpPr>
        <p:spPr/>
        <p:txBody>
          <a:bodyPr/>
          <a:lstStyle/>
          <a:p>
            <a:endParaRPr lang="en-KE"/>
          </a:p>
        </p:txBody>
      </p:sp>
      <p:sp>
        <p:nvSpPr>
          <p:cNvPr id="6" name="Footer Placeholder 5">
            <a:extLst>
              <a:ext uri="{FF2B5EF4-FFF2-40B4-BE49-F238E27FC236}">
                <a16:creationId xmlns:a16="http://schemas.microsoft.com/office/drawing/2014/main" id="{FD2ACD23-4519-D5AF-6632-5A382CC7C1F0}"/>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240849B2-694D-08F8-32A1-6BC075A6A4F7}"/>
              </a:ext>
            </a:extLst>
          </p:cNvPr>
          <p:cNvSpPr>
            <a:spLocks noGrp="1"/>
          </p:cNvSpPr>
          <p:nvPr>
            <p:ph type="sldNum" sz="quarter" idx="12"/>
          </p:nvPr>
        </p:nvSpPr>
        <p:spPr/>
        <p:txBody>
          <a:bodyPr/>
          <a:lstStyle/>
          <a:p>
            <a:fld id="{8A797ADB-AA18-4C7B-8CD8-1951650C08E1}" type="slidenum">
              <a:rPr lang="en-KE" smtClean="0"/>
              <a:t>‹#›</a:t>
            </a:fld>
            <a:endParaRPr lang="en-KE"/>
          </a:p>
        </p:txBody>
      </p:sp>
    </p:spTree>
    <p:extLst>
      <p:ext uri="{BB962C8B-B14F-4D97-AF65-F5344CB8AC3E}">
        <p14:creationId xmlns:p14="http://schemas.microsoft.com/office/powerpoint/2010/main" val="1504769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9F-6CD1-5ABA-1C0E-9E1CAEE65EE7}"/>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KE"/>
          </a:p>
        </p:txBody>
      </p:sp>
      <p:sp>
        <p:nvSpPr>
          <p:cNvPr id="3" name="Picture Placeholder 2">
            <a:extLst>
              <a:ext uri="{FF2B5EF4-FFF2-40B4-BE49-F238E27FC236}">
                <a16:creationId xmlns:a16="http://schemas.microsoft.com/office/drawing/2014/main" id="{28FB2142-F55B-E41D-9F8B-690E6F330E1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E"/>
          </a:p>
        </p:txBody>
      </p:sp>
      <p:sp>
        <p:nvSpPr>
          <p:cNvPr id="4" name="Text Placeholder 3">
            <a:extLst>
              <a:ext uri="{FF2B5EF4-FFF2-40B4-BE49-F238E27FC236}">
                <a16:creationId xmlns:a16="http://schemas.microsoft.com/office/drawing/2014/main" id="{2BCEEC9C-D73B-A2A6-A25A-A8671C50835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E5D4EB0-A0D1-63F3-3ED7-6E8A69D7D627}"/>
              </a:ext>
            </a:extLst>
          </p:cNvPr>
          <p:cNvSpPr>
            <a:spLocks noGrp="1"/>
          </p:cNvSpPr>
          <p:nvPr>
            <p:ph type="dt" sz="half" idx="10"/>
          </p:nvPr>
        </p:nvSpPr>
        <p:spPr/>
        <p:txBody>
          <a:bodyPr/>
          <a:lstStyle/>
          <a:p>
            <a:endParaRPr lang="en-KE"/>
          </a:p>
        </p:txBody>
      </p:sp>
      <p:sp>
        <p:nvSpPr>
          <p:cNvPr id="6" name="Footer Placeholder 5">
            <a:extLst>
              <a:ext uri="{FF2B5EF4-FFF2-40B4-BE49-F238E27FC236}">
                <a16:creationId xmlns:a16="http://schemas.microsoft.com/office/drawing/2014/main" id="{7B748FDE-A541-D0E6-1D53-2005083FE87D}"/>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136AD660-9339-D089-B2B7-17C6FE94EC75}"/>
              </a:ext>
            </a:extLst>
          </p:cNvPr>
          <p:cNvSpPr>
            <a:spLocks noGrp="1"/>
          </p:cNvSpPr>
          <p:nvPr>
            <p:ph type="sldNum" sz="quarter" idx="12"/>
          </p:nvPr>
        </p:nvSpPr>
        <p:spPr/>
        <p:txBody>
          <a:bodyPr/>
          <a:lstStyle/>
          <a:p>
            <a:fld id="{8A797ADB-AA18-4C7B-8CD8-1951650C08E1}" type="slidenum">
              <a:rPr lang="en-KE" smtClean="0"/>
              <a:t>‹#›</a:t>
            </a:fld>
            <a:endParaRPr lang="en-KE"/>
          </a:p>
        </p:txBody>
      </p:sp>
    </p:spTree>
    <p:extLst>
      <p:ext uri="{BB962C8B-B14F-4D97-AF65-F5344CB8AC3E}">
        <p14:creationId xmlns:p14="http://schemas.microsoft.com/office/powerpoint/2010/main" val="3843711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F697-9ACA-8AB6-1BB7-2B15D1E95075}"/>
              </a:ext>
            </a:extLst>
          </p:cNvPr>
          <p:cNvSpPr>
            <a:spLocks noGrp="1"/>
          </p:cNvSpPr>
          <p:nvPr>
            <p:ph type="title"/>
          </p:nvPr>
        </p:nvSpPr>
        <p:spPr/>
        <p:txBody>
          <a:bodyPr/>
          <a:lstStyle/>
          <a:p>
            <a:r>
              <a:rPr lang="en-GB"/>
              <a:t>Click to edit Master title style</a:t>
            </a:r>
            <a:endParaRPr lang="en-KE"/>
          </a:p>
        </p:txBody>
      </p:sp>
      <p:sp>
        <p:nvSpPr>
          <p:cNvPr id="3" name="Vertical Text Placeholder 2">
            <a:extLst>
              <a:ext uri="{FF2B5EF4-FFF2-40B4-BE49-F238E27FC236}">
                <a16:creationId xmlns:a16="http://schemas.microsoft.com/office/drawing/2014/main" id="{6662834F-BF11-C027-1126-2762B4606A9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Date Placeholder 3">
            <a:extLst>
              <a:ext uri="{FF2B5EF4-FFF2-40B4-BE49-F238E27FC236}">
                <a16:creationId xmlns:a16="http://schemas.microsoft.com/office/drawing/2014/main" id="{063E916E-5CF4-EFCA-B315-3C37CA27AB66}"/>
              </a:ext>
            </a:extLst>
          </p:cNvPr>
          <p:cNvSpPr>
            <a:spLocks noGrp="1"/>
          </p:cNvSpPr>
          <p:nvPr>
            <p:ph type="dt" sz="half" idx="10"/>
          </p:nvPr>
        </p:nvSpPr>
        <p:spPr/>
        <p:txBody>
          <a:bodyPr/>
          <a:lstStyle/>
          <a:p>
            <a:endParaRPr lang="en-KE"/>
          </a:p>
        </p:txBody>
      </p:sp>
      <p:sp>
        <p:nvSpPr>
          <p:cNvPr id="5" name="Footer Placeholder 4">
            <a:extLst>
              <a:ext uri="{FF2B5EF4-FFF2-40B4-BE49-F238E27FC236}">
                <a16:creationId xmlns:a16="http://schemas.microsoft.com/office/drawing/2014/main" id="{CF9677F6-1395-20D1-6BDD-4E54F287E2D5}"/>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7984B3DD-0304-C557-E5BF-354D96906D5B}"/>
              </a:ext>
            </a:extLst>
          </p:cNvPr>
          <p:cNvSpPr>
            <a:spLocks noGrp="1"/>
          </p:cNvSpPr>
          <p:nvPr>
            <p:ph type="sldNum" sz="quarter" idx="12"/>
          </p:nvPr>
        </p:nvSpPr>
        <p:spPr/>
        <p:txBody>
          <a:bodyPr/>
          <a:lstStyle/>
          <a:p>
            <a:fld id="{8A797ADB-AA18-4C7B-8CD8-1951650C08E1}" type="slidenum">
              <a:rPr lang="en-KE" smtClean="0"/>
              <a:t>‹#›</a:t>
            </a:fld>
            <a:endParaRPr lang="en-KE"/>
          </a:p>
        </p:txBody>
      </p:sp>
    </p:spTree>
    <p:extLst>
      <p:ext uri="{BB962C8B-B14F-4D97-AF65-F5344CB8AC3E}">
        <p14:creationId xmlns:p14="http://schemas.microsoft.com/office/powerpoint/2010/main" val="942311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D21207-A887-EC67-9E5A-63F05304B67C}"/>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KE"/>
          </a:p>
        </p:txBody>
      </p:sp>
      <p:sp>
        <p:nvSpPr>
          <p:cNvPr id="3" name="Vertical Text Placeholder 2">
            <a:extLst>
              <a:ext uri="{FF2B5EF4-FFF2-40B4-BE49-F238E27FC236}">
                <a16:creationId xmlns:a16="http://schemas.microsoft.com/office/drawing/2014/main" id="{D0104253-A6C9-8454-789B-19BA6B65B5F1}"/>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Date Placeholder 3">
            <a:extLst>
              <a:ext uri="{FF2B5EF4-FFF2-40B4-BE49-F238E27FC236}">
                <a16:creationId xmlns:a16="http://schemas.microsoft.com/office/drawing/2014/main" id="{AF107207-E385-F35E-C6E2-0CAEB22E0A2C}"/>
              </a:ext>
            </a:extLst>
          </p:cNvPr>
          <p:cNvSpPr>
            <a:spLocks noGrp="1"/>
          </p:cNvSpPr>
          <p:nvPr>
            <p:ph type="dt" sz="half" idx="10"/>
          </p:nvPr>
        </p:nvSpPr>
        <p:spPr/>
        <p:txBody>
          <a:bodyPr/>
          <a:lstStyle/>
          <a:p>
            <a:endParaRPr lang="en-KE"/>
          </a:p>
        </p:txBody>
      </p:sp>
      <p:sp>
        <p:nvSpPr>
          <p:cNvPr id="5" name="Footer Placeholder 4">
            <a:extLst>
              <a:ext uri="{FF2B5EF4-FFF2-40B4-BE49-F238E27FC236}">
                <a16:creationId xmlns:a16="http://schemas.microsoft.com/office/drawing/2014/main" id="{19FE45E2-D9EA-698A-F1B8-5A14F7D106F1}"/>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70B2D64D-E64E-A247-50B4-EF432A8A60B4}"/>
              </a:ext>
            </a:extLst>
          </p:cNvPr>
          <p:cNvSpPr>
            <a:spLocks noGrp="1"/>
          </p:cNvSpPr>
          <p:nvPr>
            <p:ph type="sldNum" sz="quarter" idx="12"/>
          </p:nvPr>
        </p:nvSpPr>
        <p:spPr/>
        <p:txBody>
          <a:bodyPr/>
          <a:lstStyle/>
          <a:p>
            <a:fld id="{8A797ADB-AA18-4C7B-8CD8-1951650C08E1}" type="slidenum">
              <a:rPr lang="en-KE" smtClean="0"/>
              <a:t>‹#›</a:t>
            </a:fld>
            <a:endParaRPr lang="en-KE"/>
          </a:p>
        </p:txBody>
      </p:sp>
    </p:spTree>
    <p:extLst>
      <p:ext uri="{BB962C8B-B14F-4D97-AF65-F5344CB8AC3E}">
        <p14:creationId xmlns:p14="http://schemas.microsoft.com/office/powerpoint/2010/main" val="1910966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77DF-5490-F0CB-403C-F9504ED816BF}"/>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KE"/>
          </a:p>
        </p:txBody>
      </p:sp>
      <p:sp>
        <p:nvSpPr>
          <p:cNvPr id="3" name="Subtitle 2">
            <a:extLst>
              <a:ext uri="{FF2B5EF4-FFF2-40B4-BE49-F238E27FC236}">
                <a16:creationId xmlns:a16="http://schemas.microsoft.com/office/drawing/2014/main" id="{E1FB913A-48B1-4353-0115-A70DCF1C9C7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KE"/>
          </a:p>
        </p:txBody>
      </p:sp>
      <p:sp>
        <p:nvSpPr>
          <p:cNvPr id="4" name="Date Placeholder 3">
            <a:extLst>
              <a:ext uri="{FF2B5EF4-FFF2-40B4-BE49-F238E27FC236}">
                <a16:creationId xmlns:a16="http://schemas.microsoft.com/office/drawing/2014/main" id="{AA210E93-BA8D-5B9B-019A-0C153C4BD6B4}"/>
              </a:ext>
            </a:extLst>
          </p:cNvPr>
          <p:cNvSpPr>
            <a:spLocks noGrp="1"/>
          </p:cNvSpPr>
          <p:nvPr>
            <p:ph type="dt" sz="half" idx="10"/>
          </p:nvPr>
        </p:nvSpPr>
        <p:spPr/>
        <p:txBody>
          <a:bodyPr/>
          <a:lstStyle/>
          <a:p>
            <a:endParaRPr lang="en-KE"/>
          </a:p>
        </p:txBody>
      </p:sp>
      <p:sp>
        <p:nvSpPr>
          <p:cNvPr id="5" name="Footer Placeholder 4">
            <a:extLst>
              <a:ext uri="{FF2B5EF4-FFF2-40B4-BE49-F238E27FC236}">
                <a16:creationId xmlns:a16="http://schemas.microsoft.com/office/drawing/2014/main" id="{04A0EA37-42B8-09A4-F216-49A9C423349B}"/>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3B056DA6-CDA6-7CDA-CDF4-FDE661E21931}"/>
              </a:ext>
            </a:extLst>
          </p:cNvPr>
          <p:cNvSpPr>
            <a:spLocks noGrp="1"/>
          </p:cNvSpPr>
          <p:nvPr>
            <p:ph type="sldNum" sz="quarter" idx="12"/>
          </p:nvPr>
        </p:nvSpPr>
        <p:spPr/>
        <p:txBody>
          <a:bodyPr/>
          <a:lstStyle/>
          <a:p>
            <a:fld id="{7D26E64F-F712-407C-8C77-C16FD8F24BCF}" type="slidenum">
              <a:rPr lang="en-KE" smtClean="0"/>
              <a:t>‹#›</a:t>
            </a:fld>
            <a:endParaRPr lang="en-KE"/>
          </a:p>
        </p:txBody>
      </p:sp>
    </p:spTree>
    <p:extLst>
      <p:ext uri="{BB962C8B-B14F-4D97-AF65-F5344CB8AC3E}">
        <p14:creationId xmlns:p14="http://schemas.microsoft.com/office/powerpoint/2010/main" val="1447350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B534-D9B9-F182-5404-A283F47E2500}"/>
              </a:ext>
            </a:extLst>
          </p:cNvPr>
          <p:cNvSpPr>
            <a:spLocks noGrp="1"/>
          </p:cNvSpPr>
          <p:nvPr>
            <p:ph type="title"/>
          </p:nvPr>
        </p:nvSpPr>
        <p:spPr/>
        <p:txBody>
          <a:bodyPr/>
          <a:lstStyle/>
          <a:p>
            <a:r>
              <a:rPr lang="en-GB"/>
              <a:t>Click to edit Master title style</a:t>
            </a:r>
            <a:endParaRPr lang="en-KE"/>
          </a:p>
        </p:txBody>
      </p:sp>
      <p:sp>
        <p:nvSpPr>
          <p:cNvPr id="3" name="Content Placeholder 2">
            <a:extLst>
              <a:ext uri="{FF2B5EF4-FFF2-40B4-BE49-F238E27FC236}">
                <a16:creationId xmlns:a16="http://schemas.microsoft.com/office/drawing/2014/main" id="{3208DEF8-32E8-7D94-EB62-0A126147859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Date Placeholder 3">
            <a:extLst>
              <a:ext uri="{FF2B5EF4-FFF2-40B4-BE49-F238E27FC236}">
                <a16:creationId xmlns:a16="http://schemas.microsoft.com/office/drawing/2014/main" id="{B766E408-1D2E-2077-0FB7-D50D96F211C6}"/>
              </a:ext>
            </a:extLst>
          </p:cNvPr>
          <p:cNvSpPr>
            <a:spLocks noGrp="1"/>
          </p:cNvSpPr>
          <p:nvPr>
            <p:ph type="dt" sz="half" idx="10"/>
          </p:nvPr>
        </p:nvSpPr>
        <p:spPr/>
        <p:txBody>
          <a:bodyPr/>
          <a:lstStyle/>
          <a:p>
            <a:endParaRPr lang="en-KE"/>
          </a:p>
        </p:txBody>
      </p:sp>
      <p:sp>
        <p:nvSpPr>
          <p:cNvPr id="5" name="Footer Placeholder 4">
            <a:extLst>
              <a:ext uri="{FF2B5EF4-FFF2-40B4-BE49-F238E27FC236}">
                <a16:creationId xmlns:a16="http://schemas.microsoft.com/office/drawing/2014/main" id="{B9A3F886-38D2-CB2D-E33D-FDC504E1DABD}"/>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2C7540A9-6EF7-DF33-A21A-C8EE39971D74}"/>
              </a:ext>
            </a:extLst>
          </p:cNvPr>
          <p:cNvSpPr>
            <a:spLocks noGrp="1"/>
          </p:cNvSpPr>
          <p:nvPr>
            <p:ph type="sldNum" sz="quarter" idx="12"/>
          </p:nvPr>
        </p:nvSpPr>
        <p:spPr/>
        <p:txBody>
          <a:bodyPr/>
          <a:lstStyle/>
          <a:p>
            <a:fld id="{7D26E64F-F712-407C-8C77-C16FD8F24BCF}" type="slidenum">
              <a:rPr lang="en-KE" smtClean="0"/>
              <a:t>‹#›</a:t>
            </a:fld>
            <a:endParaRPr lang="en-KE"/>
          </a:p>
        </p:txBody>
      </p:sp>
    </p:spTree>
    <p:extLst>
      <p:ext uri="{BB962C8B-B14F-4D97-AF65-F5344CB8AC3E}">
        <p14:creationId xmlns:p14="http://schemas.microsoft.com/office/powerpoint/2010/main" val="2865716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0D5C5-CCDF-7DD7-4E89-B8B412EE840D}"/>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endParaRPr lang="en-KE"/>
          </a:p>
        </p:txBody>
      </p:sp>
      <p:sp>
        <p:nvSpPr>
          <p:cNvPr id="3" name="Text Placeholder 2">
            <a:extLst>
              <a:ext uri="{FF2B5EF4-FFF2-40B4-BE49-F238E27FC236}">
                <a16:creationId xmlns:a16="http://schemas.microsoft.com/office/drawing/2014/main" id="{3C4F5EDD-E193-5231-74F3-34853DCB478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9503E8-93E9-255F-7710-7BA3016EF380}"/>
              </a:ext>
            </a:extLst>
          </p:cNvPr>
          <p:cNvSpPr>
            <a:spLocks noGrp="1"/>
          </p:cNvSpPr>
          <p:nvPr>
            <p:ph type="dt" sz="half" idx="10"/>
          </p:nvPr>
        </p:nvSpPr>
        <p:spPr/>
        <p:txBody>
          <a:bodyPr/>
          <a:lstStyle/>
          <a:p>
            <a:endParaRPr lang="en-KE"/>
          </a:p>
        </p:txBody>
      </p:sp>
      <p:sp>
        <p:nvSpPr>
          <p:cNvPr id="5" name="Footer Placeholder 4">
            <a:extLst>
              <a:ext uri="{FF2B5EF4-FFF2-40B4-BE49-F238E27FC236}">
                <a16:creationId xmlns:a16="http://schemas.microsoft.com/office/drawing/2014/main" id="{C1F1BD62-4BA5-9980-3967-0A0263A93275}"/>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88F7C18D-B939-CC33-CC5E-25E597FE7F6E}"/>
              </a:ext>
            </a:extLst>
          </p:cNvPr>
          <p:cNvSpPr>
            <a:spLocks noGrp="1"/>
          </p:cNvSpPr>
          <p:nvPr>
            <p:ph type="sldNum" sz="quarter" idx="12"/>
          </p:nvPr>
        </p:nvSpPr>
        <p:spPr/>
        <p:txBody>
          <a:bodyPr/>
          <a:lstStyle/>
          <a:p>
            <a:fld id="{7D26E64F-F712-407C-8C77-C16FD8F24BCF}" type="slidenum">
              <a:rPr lang="en-KE" smtClean="0"/>
              <a:t>‹#›</a:t>
            </a:fld>
            <a:endParaRPr lang="en-KE"/>
          </a:p>
        </p:txBody>
      </p:sp>
    </p:spTree>
    <p:extLst>
      <p:ext uri="{BB962C8B-B14F-4D97-AF65-F5344CB8AC3E}">
        <p14:creationId xmlns:p14="http://schemas.microsoft.com/office/powerpoint/2010/main" val="1308391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3655-EA97-B62E-ACA7-1FC6892492A9}"/>
              </a:ext>
            </a:extLst>
          </p:cNvPr>
          <p:cNvSpPr>
            <a:spLocks noGrp="1"/>
          </p:cNvSpPr>
          <p:nvPr>
            <p:ph type="title"/>
          </p:nvPr>
        </p:nvSpPr>
        <p:spPr/>
        <p:txBody>
          <a:bodyPr/>
          <a:lstStyle/>
          <a:p>
            <a:r>
              <a:rPr lang="en-GB"/>
              <a:t>Click to edit Master title style</a:t>
            </a:r>
            <a:endParaRPr lang="en-KE"/>
          </a:p>
        </p:txBody>
      </p:sp>
      <p:sp>
        <p:nvSpPr>
          <p:cNvPr id="3" name="Content Placeholder 2">
            <a:extLst>
              <a:ext uri="{FF2B5EF4-FFF2-40B4-BE49-F238E27FC236}">
                <a16:creationId xmlns:a16="http://schemas.microsoft.com/office/drawing/2014/main" id="{B5E377AE-1E86-A6D4-2EEF-F0C6DD1FB8B2}"/>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Content Placeholder 3">
            <a:extLst>
              <a:ext uri="{FF2B5EF4-FFF2-40B4-BE49-F238E27FC236}">
                <a16:creationId xmlns:a16="http://schemas.microsoft.com/office/drawing/2014/main" id="{048B6ECF-1B5C-433C-54A1-95FA74FBB2C7}"/>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5" name="Date Placeholder 4">
            <a:extLst>
              <a:ext uri="{FF2B5EF4-FFF2-40B4-BE49-F238E27FC236}">
                <a16:creationId xmlns:a16="http://schemas.microsoft.com/office/drawing/2014/main" id="{288E8D56-DA65-FD2D-2FE9-9E8B4DB78775}"/>
              </a:ext>
            </a:extLst>
          </p:cNvPr>
          <p:cNvSpPr>
            <a:spLocks noGrp="1"/>
          </p:cNvSpPr>
          <p:nvPr>
            <p:ph type="dt" sz="half" idx="10"/>
          </p:nvPr>
        </p:nvSpPr>
        <p:spPr/>
        <p:txBody>
          <a:bodyPr/>
          <a:lstStyle/>
          <a:p>
            <a:endParaRPr lang="en-KE"/>
          </a:p>
        </p:txBody>
      </p:sp>
      <p:sp>
        <p:nvSpPr>
          <p:cNvPr id="6" name="Footer Placeholder 5">
            <a:extLst>
              <a:ext uri="{FF2B5EF4-FFF2-40B4-BE49-F238E27FC236}">
                <a16:creationId xmlns:a16="http://schemas.microsoft.com/office/drawing/2014/main" id="{6B558AFC-4563-E851-E751-4B84AE3BA417}"/>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3385082F-E6E2-1F62-9A30-C9AA8C4D5C37}"/>
              </a:ext>
            </a:extLst>
          </p:cNvPr>
          <p:cNvSpPr>
            <a:spLocks noGrp="1"/>
          </p:cNvSpPr>
          <p:nvPr>
            <p:ph type="sldNum" sz="quarter" idx="12"/>
          </p:nvPr>
        </p:nvSpPr>
        <p:spPr/>
        <p:txBody>
          <a:bodyPr/>
          <a:lstStyle/>
          <a:p>
            <a:fld id="{7D26E64F-F712-407C-8C77-C16FD8F24BCF}" type="slidenum">
              <a:rPr lang="en-KE" smtClean="0"/>
              <a:t>‹#›</a:t>
            </a:fld>
            <a:endParaRPr lang="en-KE"/>
          </a:p>
        </p:txBody>
      </p:sp>
    </p:spTree>
    <p:extLst>
      <p:ext uri="{BB962C8B-B14F-4D97-AF65-F5344CB8AC3E}">
        <p14:creationId xmlns:p14="http://schemas.microsoft.com/office/powerpoint/2010/main" val="621269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BB35-FBFE-8340-AF92-B1354665AA1B}"/>
              </a:ext>
            </a:extLst>
          </p:cNvPr>
          <p:cNvSpPr>
            <a:spLocks noGrp="1"/>
          </p:cNvSpPr>
          <p:nvPr>
            <p:ph type="title"/>
          </p:nvPr>
        </p:nvSpPr>
        <p:spPr>
          <a:xfrm>
            <a:off x="630238" y="365125"/>
            <a:ext cx="7886700" cy="1325563"/>
          </a:xfrm>
        </p:spPr>
        <p:txBody>
          <a:bodyPr/>
          <a:lstStyle/>
          <a:p>
            <a:r>
              <a:rPr lang="en-GB"/>
              <a:t>Click to edit Master title style</a:t>
            </a:r>
            <a:endParaRPr lang="en-KE"/>
          </a:p>
        </p:txBody>
      </p:sp>
      <p:sp>
        <p:nvSpPr>
          <p:cNvPr id="3" name="Text Placeholder 2">
            <a:extLst>
              <a:ext uri="{FF2B5EF4-FFF2-40B4-BE49-F238E27FC236}">
                <a16:creationId xmlns:a16="http://schemas.microsoft.com/office/drawing/2014/main" id="{F3B194BE-A8D0-83D9-5636-9233BB792FA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7BEB954-9EF6-3602-5EFD-0712A1AA8053}"/>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5" name="Text Placeholder 4">
            <a:extLst>
              <a:ext uri="{FF2B5EF4-FFF2-40B4-BE49-F238E27FC236}">
                <a16:creationId xmlns:a16="http://schemas.microsoft.com/office/drawing/2014/main" id="{E00A5733-C058-C47E-4A9F-DB62A6B6EB7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D2A6BE8-14D8-A57E-D83A-76828E84C412}"/>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7" name="Date Placeholder 6">
            <a:extLst>
              <a:ext uri="{FF2B5EF4-FFF2-40B4-BE49-F238E27FC236}">
                <a16:creationId xmlns:a16="http://schemas.microsoft.com/office/drawing/2014/main" id="{CC1CE2FB-F16C-ACB7-ECB0-262239533D9B}"/>
              </a:ext>
            </a:extLst>
          </p:cNvPr>
          <p:cNvSpPr>
            <a:spLocks noGrp="1"/>
          </p:cNvSpPr>
          <p:nvPr>
            <p:ph type="dt" sz="half" idx="10"/>
          </p:nvPr>
        </p:nvSpPr>
        <p:spPr/>
        <p:txBody>
          <a:bodyPr/>
          <a:lstStyle/>
          <a:p>
            <a:endParaRPr lang="en-KE"/>
          </a:p>
        </p:txBody>
      </p:sp>
      <p:sp>
        <p:nvSpPr>
          <p:cNvPr id="8" name="Footer Placeholder 7">
            <a:extLst>
              <a:ext uri="{FF2B5EF4-FFF2-40B4-BE49-F238E27FC236}">
                <a16:creationId xmlns:a16="http://schemas.microsoft.com/office/drawing/2014/main" id="{E2BDBACD-454D-1768-D787-E000D6C3FF64}"/>
              </a:ext>
            </a:extLst>
          </p:cNvPr>
          <p:cNvSpPr>
            <a:spLocks noGrp="1"/>
          </p:cNvSpPr>
          <p:nvPr>
            <p:ph type="ftr" sz="quarter" idx="11"/>
          </p:nvPr>
        </p:nvSpPr>
        <p:spPr/>
        <p:txBody>
          <a:bodyPr/>
          <a:lstStyle/>
          <a:p>
            <a:endParaRPr lang="en-KE"/>
          </a:p>
        </p:txBody>
      </p:sp>
      <p:sp>
        <p:nvSpPr>
          <p:cNvPr id="9" name="Slide Number Placeholder 8">
            <a:extLst>
              <a:ext uri="{FF2B5EF4-FFF2-40B4-BE49-F238E27FC236}">
                <a16:creationId xmlns:a16="http://schemas.microsoft.com/office/drawing/2014/main" id="{27A9033B-9280-682A-2687-E1DC7A852484}"/>
              </a:ext>
            </a:extLst>
          </p:cNvPr>
          <p:cNvSpPr>
            <a:spLocks noGrp="1"/>
          </p:cNvSpPr>
          <p:nvPr>
            <p:ph type="sldNum" sz="quarter" idx="12"/>
          </p:nvPr>
        </p:nvSpPr>
        <p:spPr/>
        <p:txBody>
          <a:bodyPr/>
          <a:lstStyle/>
          <a:p>
            <a:fld id="{7D26E64F-F712-407C-8C77-C16FD8F24BCF}" type="slidenum">
              <a:rPr lang="en-KE" smtClean="0"/>
              <a:t>‹#›</a:t>
            </a:fld>
            <a:endParaRPr lang="en-KE"/>
          </a:p>
        </p:txBody>
      </p:sp>
    </p:spTree>
    <p:extLst>
      <p:ext uri="{BB962C8B-B14F-4D97-AF65-F5344CB8AC3E}">
        <p14:creationId xmlns:p14="http://schemas.microsoft.com/office/powerpoint/2010/main" val="297611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296CC-B784-2A08-20DB-480F918FFBB5}"/>
              </a:ext>
            </a:extLst>
          </p:cNvPr>
          <p:cNvSpPr>
            <a:spLocks noGrp="1"/>
          </p:cNvSpPr>
          <p:nvPr>
            <p:ph type="title"/>
          </p:nvPr>
        </p:nvSpPr>
        <p:spPr/>
        <p:txBody>
          <a:bodyPr/>
          <a:lstStyle/>
          <a:p>
            <a:r>
              <a:rPr lang="en-GB"/>
              <a:t>Click to edit Master title style</a:t>
            </a:r>
            <a:endParaRPr lang="en-KE"/>
          </a:p>
        </p:txBody>
      </p:sp>
      <p:sp>
        <p:nvSpPr>
          <p:cNvPr id="3" name="Slide Number Placeholder 2">
            <a:extLst>
              <a:ext uri="{FF2B5EF4-FFF2-40B4-BE49-F238E27FC236}">
                <a16:creationId xmlns:a16="http://schemas.microsoft.com/office/drawing/2014/main" id="{14D5BCF2-C5C5-70BC-5B44-9AD4BFFE0477}"/>
              </a:ext>
            </a:extLst>
          </p:cNvPr>
          <p:cNvSpPr>
            <a:spLocks noGrp="1"/>
          </p:cNvSpPr>
          <p:nvPr>
            <p:ph type="sldNum" sz="quarter" idx="10"/>
          </p:nvPr>
        </p:nvSpPr>
        <p:spPr/>
        <p:txBody>
          <a:bodyPr/>
          <a:lstStyle/>
          <a:p>
            <a:pPr>
              <a:defRPr/>
            </a:pPr>
            <a:fld id="{18700255-7DD7-4A1A-A215-F223A5051AE7}" type="slidenum">
              <a:rPr lang="en-US" altLang="en-US" smtClean="0"/>
              <a:pPr>
                <a:defRPr/>
              </a:pPr>
              <a:t>‹#›</a:t>
            </a:fld>
            <a:endParaRPr lang="en-US" altLang="en-US"/>
          </a:p>
        </p:txBody>
      </p:sp>
    </p:spTree>
    <p:extLst>
      <p:ext uri="{BB962C8B-B14F-4D97-AF65-F5344CB8AC3E}">
        <p14:creationId xmlns:p14="http://schemas.microsoft.com/office/powerpoint/2010/main" val="827543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E1FB-0920-A828-2B20-D6720DF6F4AA}"/>
              </a:ext>
            </a:extLst>
          </p:cNvPr>
          <p:cNvSpPr>
            <a:spLocks noGrp="1"/>
          </p:cNvSpPr>
          <p:nvPr>
            <p:ph type="title"/>
          </p:nvPr>
        </p:nvSpPr>
        <p:spPr/>
        <p:txBody>
          <a:bodyPr/>
          <a:lstStyle/>
          <a:p>
            <a:r>
              <a:rPr lang="en-GB"/>
              <a:t>Click to edit Master title style</a:t>
            </a:r>
            <a:endParaRPr lang="en-KE"/>
          </a:p>
        </p:txBody>
      </p:sp>
      <p:sp>
        <p:nvSpPr>
          <p:cNvPr id="3" name="Date Placeholder 2">
            <a:extLst>
              <a:ext uri="{FF2B5EF4-FFF2-40B4-BE49-F238E27FC236}">
                <a16:creationId xmlns:a16="http://schemas.microsoft.com/office/drawing/2014/main" id="{3F1D8836-FEDE-C047-B7D0-051844454116}"/>
              </a:ext>
            </a:extLst>
          </p:cNvPr>
          <p:cNvSpPr>
            <a:spLocks noGrp="1"/>
          </p:cNvSpPr>
          <p:nvPr>
            <p:ph type="dt" sz="half" idx="10"/>
          </p:nvPr>
        </p:nvSpPr>
        <p:spPr/>
        <p:txBody>
          <a:bodyPr/>
          <a:lstStyle/>
          <a:p>
            <a:endParaRPr lang="en-KE"/>
          </a:p>
        </p:txBody>
      </p:sp>
      <p:sp>
        <p:nvSpPr>
          <p:cNvPr id="4" name="Footer Placeholder 3">
            <a:extLst>
              <a:ext uri="{FF2B5EF4-FFF2-40B4-BE49-F238E27FC236}">
                <a16:creationId xmlns:a16="http://schemas.microsoft.com/office/drawing/2014/main" id="{95788337-85AC-EE4E-968A-3896F2854CAD}"/>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A98B7496-C4D4-4B77-DD2E-AF2070058FD6}"/>
              </a:ext>
            </a:extLst>
          </p:cNvPr>
          <p:cNvSpPr>
            <a:spLocks noGrp="1"/>
          </p:cNvSpPr>
          <p:nvPr>
            <p:ph type="sldNum" sz="quarter" idx="12"/>
          </p:nvPr>
        </p:nvSpPr>
        <p:spPr/>
        <p:txBody>
          <a:bodyPr/>
          <a:lstStyle/>
          <a:p>
            <a:fld id="{7D26E64F-F712-407C-8C77-C16FD8F24BCF}" type="slidenum">
              <a:rPr lang="en-KE" smtClean="0"/>
              <a:t>‹#›</a:t>
            </a:fld>
            <a:endParaRPr lang="en-KE"/>
          </a:p>
        </p:txBody>
      </p:sp>
    </p:spTree>
    <p:extLst>
      <p:ext uri="{BB962C8B-B14F-4D97-AF65-F5344CB8AC3E}">
        <p14:creationId xmlns:p14="http://schemas.microsoft.com/office/powerpoint/2010/main" val="945921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3DDD2B-4803-FAFB-A0A1-B11FB308D412}"/>
              </a:ext>
            </a:extLst>
          </p:cNvPr>
          <p:cNvSpPr>
            <a:spLocks noGrp="1"/>
          </p:cNvSpPr>
          <p:nvPr>
            <p:ph type="dt" sz="half" idx="10"/>
          </p:nvPr>
        </p:nvSpPr>
        <p:spPr/>
        <p:txBody>
          <a:bodyPr/>
          <a:lstStyle/>
          <a:p>
            <a:endParaRPr lang="en-KE"/>
          </a:p>
        </p:txBody>
      </p:sp>
      <p:sp>
        <p:nvSpPr>
          <p:cNvPr id="3" name="Footer Placeholder 2">
            <a:extLst>
              <a:ext uri="{FF2B5EF4-FFF2-40B4-BE49-F238E27FC236}">
                <a16:creationId xmlns:a16="http://schemas.microsoft.com/office/drawing/2014/main" id="{9472B209-4E09-81C2-FC2C-ADFAD4666108}"/>
              </a:ext>
            </a:extLst>
          </p:cNvPr>
          <p:cNvSpPr>
            <a:spLocks noGrp="1"/>
          </p:cNvSpPr>
          <p:nvPr>
            <p:ph type="ftr" sz="quarter" idx="11"/>
          </p:nvPr>
        </p:nvSpPr>
        <p:spPr/>
        <p:txBody>
          <a:bodyPr/>
          <a:lstStyle/>
          <a:p>
            <a:endParaRPr lang="en-KE"/>
          </a:p>
        </p:txBody>
      </p:sp>
      <p:sp>
        <p:nvSpPr>
          <p:cNvPr id="4" name="Slide Number Placeholder 3">
            <a:extLst>
              <a:ext uri="{FF2B5EF4-FFF2-40B4-BE49-F238E27FC236}">
                <a16:creationId xmlns:a16="http://schemas.microsoft.com/office/drawing/2014/main" id="{D1C0B951-2468-84B7-2AE6-10AEB17E445D}"/>
              </a:ext>
            </a:extLst>
          </p:cNvPr>
          <p:cNvSpPr>
            <a:spLocks noGrp="1"/>
          </p:cNvSpPr>
          <p:nvPr>
            <p:ph type="sldNum" sz="quarter" idx="12"/>
          </p:nvPr>
        </p:nvSpPr>
        <p:spPr/>
        <p:txBody>
          <a:bodyPr/>
          <a:lstStyle/>
          <a:p>
            <a:fld id="{7D26E64F-F712-407C-8C77-C16FD8F24BCF}" type="slidenum">
              <a:rPr lang="en-KE" smtClean="0"/>
              <a:t>‹#›</a:t>
            </a:fld>
            <a:endParaRPr lang="en-KE"/>
          </a:p>
        </p:txBody>
      </p:sp>
    </p:spTree>
    <p:extLst>
      <p:ext uri="{BB962C8B-B14F-4D97-AF65-F5344CB8AC3E}">
        <p14:creationId xmlns:p14="http://schemas.microsoft.com/office/powerpoint/2010/main" val="1489677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1B047-F892-E5BA-1FB5-9E357A471997}"/>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KE"/>
          </a:p>
        </p:txBody>
      </p:sp>
      <p:sp>
        <p:nvSpPr>
          <p:cNvPr id="3" name="Content Placeholder 2">
            <a:extLst>
              <a:ext uri="{FF2B5EF4-FFF2-40B4-BE49-F238E27FC236}">
                <a16:creationId xmlns:a16="http://schemas.microsoft.com/office/drawing/2014/main" id="{D4A7BED2-C93F-4404-3C9B-4E68751896E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Text Placeholder 3">
            <a:extLst>
              <a:ext uri="{FF2B5EF4-FFF2-40B4-BE49-F238E27FC236}">
                <a16:creationId xmlns:a16="http://schemas.microsoft.com/office/drawing/2014/main" id="{18DF6304-36C9-C185-DB1F-438E38A8880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35D1CE-A44E-B925-22CB-E9719D838AA4}"/>
              </a:ext>
            </a:extLst>
          </p:cNvPr>
          <p:cNvSpPr>
            <a:spLocks noGrp="1"/>
          </p:cNvSpPr>
          <p:nvPr>
            <p:ph type="dt" sz="half" idx="10"/>
          </p:nvPr>
        </p:nvSpPr>
        <p:spPr/>
        <p:txBody>
          <a:bodyPr/>
          <a:lstStyle/>
          <a:p>
            <a:endParaRPr lang="en-KE"/>
          </a:p>
        </p:txBody>
      </p:sp>
      <p:sp>
        <p:nvSpPr>
          <p:cNvPr id="6" name="Footer Placeholder 5">
            <a:extLst>
              <a:ext uri="{FF2B5EF4-FFF2-40B4-BE49-F238E27FC236}">
                <a16:creationId xmlns:a16="http://schemas.microsoft.com/office/drawing/2014/main" id="{245CA627-41FA-40D3-E642-11C72E528ABE}"/>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50CC860A-976A-912C-BCC2-E46534E55531}"/>
              </a:ext>
            </a:extLst>
          </p:cNvPr>
          <p:cNvSpPr>
            <a:spLocks noGrp="1"/>
          </p:cNvSpPr>
          <p:nvPr>
            <p:ph type="sldNum" sz="quarter" idx="12"/>
          </p:nvPr>
        </p:nvSpPr>
        <p:spPr/>
        <p:txBody>
          <a:bodyPr/>
          <a:lstStyle/>
          <a:p>
            <a:fld id="{7D26E64F-F712-407C-8C77-C16FD8F24BCF}" type="slidenum">
              <a:rPr lang="en-KE" smtClean="0"/>
              <a:t>‹#›</a:t>
            </a:fld>
            <a:endParaRPr lang="en-KE"/>
          </a:p>
        </p:txBody>
      </p:sp>
    </p:spTree>
    <p:extLst>
      <p:ext uri="{BB962C8B-B14F-4D97-AF65-F5344CB8AC3E}">
        <p14:creationId xmlns:p14="http://schemas.microsoft.com/office/powerpoint/2010/main" val="1225780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6229-D638-E591-4B56-48BA4C17326F}"/>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KE"/>
          </a:p>
        </p:txBody>
      </p:sp>
      <p:sp>
        <p:nvSpPr>
          <p:cNvPr id="3" name="Picture Placeholder 2">
            <a:extLst>
              <a:ext uri="{FF2B5EF4-FFF2-40B4-BE49-F238E27FC236}">
                <a16:creationId xmlns:a16="http://schemas.microsoft.com/office/drawing/2014/main" id="{0A2B2959-0F2C-CDFA-4E69-45BE83785D2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E"/>
          </a:p>
        </p:txBody>
      </p:sp>
      <p:sp>
        <p:nvSpPr>
          <p:cNvPr id="4" name="Text Placeholder 3">
            <a:extLst>
              <a:ext uri="{FF2B5EF4-FFF2-40B4-BE49-F238E27FC236}">
                <a16:creationId xmlns:a16="http://schemas.microsoft.com/office/drawing/2014/main" id="{3A2B5308-A847-94A8-CF27-72033AD8CAE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12D67A-0F2C-2331-982E-25FC99F3F052}"/>
              </a:ext>
            </a:extLst>
          </p:cNvPr>
          <p:cNvSpPr>
            <a:spLocks noGrp="1"/>
          </p:cNvSpPr>
          <p:nvPr>
            <p:ph type="dt" sz="half" idx="10"/>
          </p:nvPr>
        </p:nvSpPr>
        <p:spPr/>
        <p:txBody>
          <a:bodyPr/>
          <a:lstStyle/>
          <a:p>
            <a:endParaRPr lang="en-KE"/>
          </a:p>
        </p:txBody>
      </p:sp>
      <p:sp>
        <p:nvSpPr>
          <p:cNvPr id="6" name="Footer Placeholder 5">
            <a:extLst>
              <a:ext uri="{FF2B5EF4-FFF2-40B4-BE49-F238E27FC236}">
                <a16:creationId xmlns:a16="http://schemas.microsoft.com/office/drawing/2014/main" id="{7CF0B4C5-A464-24A3-87F2-0FDF64E520D6}"/>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BDF89E3B-49A1-6A9F-DB36-C75F89974547}"/>
              </a:ext>
            </a:extLst>
          </p:cNvPr>
          <p:cNvSpPr>
            <a:spLocks noGrp="1"/>
          </p:cNvSpPr>
          <p:nvPr>
            <p:ph type="sldNum" sz="quarter" idx="12"/>
          </p:nvPr>
        </p:nvSpPr>
        <p:spPr/>
        <p:txBody>
          <a:bodyPr/>
          <a:lstStyle/>
          <a:p>
            <a:fld id="{7D26E64F-F712-407C-8C77-C16FD8F24BCF}" type="slidenum">
              <a:rPr lang="en-KE" smtClean="0"/>
              <a:t>‹#›</a:t>
            </a:fld>
            <a:endParaRPr lang="en-KE"/>
          </a:p>
        </p:txBody>
      </p:sp>
    </p:spTree>
    <p:extLst>
      <p:ext uri="{BB962C8B-B14F-4D97-AF65-F5344CB8AC3E}">
        <p14:creationId xmlns:p14="http://schemas.microsoft.com/office/powerpoint/2010/main" val="1392526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4497A-FC4C-9F2E-10EF-CF39C225142A}"/>
              </a:ext>
            </a:extLst>
          </p:cNvPr>
          <p:cNvSpPr>
            <a:spLocks noGrp="1"/>
          </p:cNvSpPr>
          <p:nvPr>
            <p:ph type="title"/>
          </p:nvPr>
        </p:nvSpPr>
        <p:spPr/>
        <p:txBody>
          <a:bodyPr/>
          <a:lstStyle/>
          <a:p>
            <a:r>
              <a:rPr lang="en-GB"/>
              <a:t>Click to edit Master title style</a:t>
            </a:r>
            <a:endParaRPr lang="en-KE"/>
          </a:p>
        </p:txBody>
      </p:sp>
      <p:sp>
        <p:nvSpPr>
          <p:cNvPr id="3" name="Vertical Text Placeholder 2">
            <a:extLst>
              <a:ext uri="{FF2B5EF4-FFF2-40B4-BE49-F238E27FC236}">
                <a16:creationId xmlns:a16="http://schemas.microsoft.com/office/drawing/2014/main" id="{24BF99A4-0EC4-9D3C-0B13-FE183F36262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Date Placeholder 3">
            <a:extLst>
              <a:ext uri="{FF2B5EF4-FFF2-40B4-BE49-F238E27FC236}">
                <a16:creationId xmlns:a16="http://schemas.microsoft.com/office/drawing/2014/main" id="{E0CA5814-DFC9-7F97-E9AA-114E4E14299C}"/>
              </a:ext>
            </a:extLst>
          </p:cNvPr>
          <p:cNvSpPr>
            <a:spLocks noGrp="1"/>
          </p:cNvSpPr>
          <p:nvPr>
            <p:ph type="dt" sz="half" idx="10"/>
          </p:nvPr>
        </p:nvSpPr>
        <p:spPr/>
        <p:txBody>
          <a:bodyPr/>
          <a:lstStyle/>
          <a:p>
            <a:endParaRPr lang="en-KE"/>
          </a:p>
        </p:txBody>
      </p:sp>
      <p:sp>
        <p:nvSpPr>
          <p:cNvPr id="5" name="Footer Placeholder 4">
            <a:extLst>
              <a:ext uri="{FF2B5EF4-FFF2-40B4-BE49-F238E27FC236}">
                <a16:creationId xmlns:a16="http://schemas.microsoft.com/office/drawing/2014/main" id="{FF6DBC63-D89A-0D66-27BB-D40F947BEFE5}"/>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6A8486E0-DDD3-701A-786F-C690C369FE22}"/>
              </a:ext>
            </a:extLst>
          </p:cNvPr>
          <p:cNvSpPr>
            <a:spLocks noGrp="1"/>
          </p:cNvSpPr>
          <p:nvPr>
            <p:ph type="sldNum" sz="quarter" idx="12"/>
          </p:nvPr>
        </p:nvSpPr>
        <p:spPr/>
        <p:txBody>
          <a:bodyPr/>
          <a:lstStyle/>
          <a:p>
            <a:fld id="{7D26E64F-F712-407C-8C77-C16FD8F24BCF}" type="slidenum">
              <a:rPr lang="en-KE" smtClean="0"/>
              <a:t>‹#›</a:t>
            </a:fld>
            <a:endParaRPr lang="en-KE"/>
          </a:p>
        </p:txBody>
      </p:sp>
    </p:spTree>
    <p:extLst>
      <p:ext uri="{BB962C8B-B14F-4D97-AF65-F5344CB8AC3E}">
        <p14:creationId xmlns:p14="http://schemas.microsoft.com/office/powerpoint/2010/main" val="39237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09E651-47D2-9236-0424-2F3B5C58E8FD}"/>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KE"/>
          </a:p>
        </p:txBody>
      </p:sp>
      <p:sp>
        <p:nvSpPr>
          <p:cNvPr id="3" name="Vertical Text Placeholder 2">
            <a:extLst>
              <a:ext uri="{FF2B5EF4-FFF2-40B4-BE49-F238E27FC236}">
                <a16:creationId xmlns:a16="http://schemas.microsoft.com/office/drawing/2014/main" id="{9A888F78-0F19-CE92-09A7-57D72516BFCA}"/>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Date Placeholder 3">
            <a:extLst>
              <a:ext uri="{FF2B5EF4-FFF2-40B4-BE49-F238E27FC236}">
                <a16:creationId xmlns:a16="http://schemas.microsoft.com/office/drawing/2014/main" id="{7B473710-12CA-BF70-5C76-C33A6B7E2DCC}"/>
              </a:ext>
            </a:extLst>
          </p:cNvPr>
          <p:cNvSpPr>
            <a:spLocks noGrp="1"/>
          </p:cNvSpPr>
          <p:nvPr>
            <p:ph type="dt" sz="half" idx="10"/>
          </p:nvPr>
        </p:nvSpPr>
        <p:spPr/>
        <p:txBody>
          <a:bodyPr/>
          <a:lstStyle/>
          <a:p>
            <a:endParaRPr lang="en-KE"/>
          </a:p>
        </p:txBody>
      </p:sp>
      <p:sp>
        <p:nvSpPr>
          <p:cNvPr id="5" name="Footer Placeholder 4">
            <a:extLst>
              <a:ext uri="{FF2B5EF4-FFF2-40B4-BE49-F238E27FC236}">
                <a16:creationId xmlns:a16="http://schemas.microsoft.com/office/drawing/2014/main" id="{A9431693-E01B-FC87-7C5A-B311A43AB69C}"/>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A3AEB414-1CA4-15A3-157B-3DBE376E373A}"/>
              </a:ext>
            </a:extLst>
          </p:cNvPr>
          <p:cNvSpPr>
            <a:spLocks noGrp="1"/>
          </p:cNvSpPr>
          <p:nvPr>
            <p:ph type="sldNum" sz="quarter" idx="12"/>
          </p:nvPr>
        </p:nvSpPr>
        <p:spPr/>
        <p:txBody>
          <a:bodyPr/>
          <a:lstStyle/>
          <a:p>
            <a:fld id="{7D26E64F-F712-407C-8C77-C16FD8F24BCF}" type="slidenum">
              <a:rPr lang="en-KE" smtClean="0"/>
              <a:t>‹#›</a:t>
            </a:fld>
            <a:endParaRPr lang="en-KE"/>
          </a:p>
        </p:txBody>
      </p:sp>
    </p:spTree>
    <p:extLst>
      <p:ext uri="{BB962C8B-B14F-4D97-AF65-F5344CB8AC3E}">
        <p14:creationId xmlns:p14="http://schemas.microsoft.com/office/powerpoint/2010/main" val="270487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539B"/>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C562D657-9FDF-4D6C-A400-B0A5D0A34FEE}"/>
              </a:ext>
            </a:extLst>
          </p:cNvPr>
          <p:cNvSpPr>
            <a:spLocks noGrp="1" noChangeArrowheads="1"/>
          </p:cNvSpPr>
          <p:nvPr>
            <p:ph type="sldNum" sz="quarter" idx="10"/>
          </p:nvPr>
        </p:nvSpPr>
        <p:spPr>
          <a:ln/>
        </p:spPr>
        <p:txBody>
          <a:bodyPr/>
          <a:lstStyle>
            <a:lvl1pPr>
              <a:defRPr/>
            </a:lvl1pPr>
          </a:lstStyle>
          <a:p>
            <a:pPr>
              <a:defRPr/>
            </a:pPr>
            <a:fld id="{C351CD5A-5536-494F-978F-8E83CBB26217}" type="slidenum">
              <a:rPr lang="en-US" altLang="en-US"/>
              <a:pPr>
                <a:defRPr/>
              </a:pPr>
              <a:t>‹#›</a:t>
            </a:fld>
            <a:endParaRPr lang="en-US" altLang="en-US"/>
          </a:p>
        </p:txBody>
      </p:sp>
    </p:spTree>
    <p:extLst>
      <p:ext uri="{BB962C8B-B14F-4D97-AF65-F5344CB8AC3E}">
        <p14:creationId xmlns:p14="http://schemas.microsoft.com/office/powerpoint/2010/main" val="1333596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6477001" cy="6096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6F100467-866F-48C2-ACBF-11953AB97B66}"/>
              </a:ext>
            </a:extLst>
          </p:cNvPr>
          <p:cNvSpPr>
            <a:spLocks noGrp="1" noChangeArrowheads="1"/>
          </p:cNvSpPr>
          <p:nvPr>
            <p:ph type="sldNum" sz="quarter" idx="10"/>
          </p:nvPr>
        </p:nvSpPr>
        <p:spPr>
          <a:ln/>
        </p:spPr>
        <p:txBody>
          <a:bodyPr/>
          <a:lstStyle>
            <a:lvl1pPr>
              <a:defRPr/>
            </a:lvl1pPr>
          </a:lstStyle>
          <a:p>
            <a:pPr>
              <a:defRPr/>
            </a:pPr>
            <a:fld id="{6573DC2A-6C99-4BF1-AFA4-A0D65085C7ED}" type="slidenum">
              <a:rPr lang="en-US" altLang="en-US"/>
              <a:pPr>
                <a:defRPr/>
              </a:pPr>
              <a:t>‹#›</a:t>
            </a:fld>
            <a:endParaRPr lang="en-US" altLang="en-US"/>
          </a:p>
        </p:txBody>
      </p:sp>
    </p:spTree>
    <p:extLst>
      <p:ext uri="{BB962C8B-B14F-4D97-AF65-F5344CB8AC3E}">
        <p14:creationId xmlns:p14="http://schemas.microsoft.com/office/powerpoint/2010/main" val="212221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6400800" cy="609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C2AD5474-0305-43F7-BA3C-5BABA1630149}"/>
              </a:ext>
            </a:extLst>
          </p:cNvPr>
          <p:cNvSpPr>
            <a:spLocks noGrp="1" noChangeArrowheads="1"/>
          </p:cNvSpPr>
          <p:nvPr>
            <p:ph type="sldNum" sz="quarter" idx="10"/>
          </p:nvPr>
        </p:nvSpPr>
        <p:spPr>
          <a:ln/>
        </p:spPr>
        <p:txBody>
          <a:bodyPr/>
          <a:lstStyle>
            <a:lvl1pPr>
              <a:defRPr/>
            </a:lvl1pPr>
          </a:lstStyle>
          <a:p>
            <a:pPr>
              <a:defRPr/>
            </a:pPr>
            <a:fld id="{0BE4C677-E121-42D6-AE00-22589C07BAB7}" type="slidenum">
              <a:rPr lang="en-US" altLang="en-US"/>
              <a:pPr>
                <a:defRPr/>
              </a:pPr>
              <a:t>‹#›</a:t>
            </a:fld>
            <a:endParaRPr lang="en-US" altLang="en-US"/>
          </a:p>
        </p:txBody>
      </p:sp>
    </p:spTree>
    <p:extLst>
      <p:ext uri="{BB962C8B-B14F-4D97-AF65-F5344CB8AC3E}">
        <p14:creationId xmlns:p14="http://schemas.microsoft.com/office/powerpoint/2010/main" val="217693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6400801" cy="685800"/>
          </a:xfrm>
        </p:spPr>
        <p:txBody>
          <a:bodyPr/>
          <a:lstStyle/>
          <a:p>
            <a:r>
              <a:rPr lang="en-US"/>
              <a:t>Click to edit Master title style</a:t>
            </a:r>
          </a:p>
        </p:txBody>
      </p:sp>
      <p:sp>
        <p:nvSpPr>
          <p:cNvPr id="3" name="Rectangle 6">
            <a:extLst>
              <a:ext uri="{FF2B5EF4-FFF2-40B4-BE49-F238E27FC236}">
                <a16:creationId xmlns:a16="http://schemas.microsoft.com/office/drawing/2014/main" id="{4DC56457-41DB-474B-BEDC-9DD3CA3DB8B4}"/>
              </a:ext>
            </a:extLst>
          </p:cNvPr>
          <p:cNvSpPr>
            <a:spLocks noGrp="1" noChangeArrowheads="1"/>
          </p:cNvSpPr>
          <p:nvPr>
            <p:ph type="sldNum" sz="quarter" idx="10"/>
          </p:nvPr>
        </p:nvSpPr>
        <p:spPr>
          <a:ln/>
        </p:spPr>
        <p:txBody>
          <a:bodyPr/>
          <a:lstStyle>
            <a:lvl1pPr>
              <a:defRPr/>
            </a:lvl1pPr>
          </a:lstStyle>
          <a:p>
            <a:pPr>
              <a:defRPr/>
            </a:pPr>
            <a:fld id="{E1C3BDC5-CFE6-4048-86EB-F05EE4E2E946}" type="slidenum">
              <a:rPr lang="en-US" altLang="en-US"/>
              <a:pPr>
                <a:defRPr/>
              </a:pPr>
              <a:t>‹#›</a:t>
            </a:fld>
            <a:endParaRPr lang="en-US" altLang="en-US"/>
          </a:p>
        </p:txBody>
      </p:sp>
    </p:spTree>
    <p:extLst>
      <p:ext uri="{BB962C8B-B14F-4D97-AF65-F5344CB8AC3E}">
        <p14:creationId xmlns:p14="http://schemas.microsoft.com/office/powerpoint/2010/main" val="217271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1"/>
          </p:nvPr>
        </p:nvSpPr>
        <p:spPr>
          <a:xfrm>
            <a:off x="381000" y="762000"/>
            <a:ext cx="4648200" cy="4572000"/>
          </a:xfrm>
        </p:spPr>
        <p:txBody>
          <a:bodyPr/>
          <a:lstStyle>
            <a:lvl1pPr>
              <a:buNone/>
              <a:defRPr/>
            </a:lvl1pPr>
          </a:lstStyle>
          <a:p>
            <a:pPr lvl="0"/>
            <a:r>
              <a:rPr lang="en-US" noProof="0"/>
              <a:t>Click icon to add picture</a:t>
            </a:r>
          </a:p>
        </p:txBody>
      </p:sp>
    </p:spTree>
    <p:extLst>
      <p:ext uri="{BB962C8B-B14F-4D97-AF65-F5344CB8AC3E}">
        <p14:creationId xmlns:p14="http://schemas.microsoft.com/office/powerpoint/2010/main" val="63228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69214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95400"/>
            <a:ext cx="5426106"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E9DF890D-09B3-4763-ACFD-EE7DC80DAED0}"/>
              </a:ext>
            </a:extLst>
          </p:cNvPr>
          <p:cNvSpPr>
            <a:spLocks noGrp="1" noChangeArrowheads="1"/>
          </p:cNvSpPr>
          <p:nvPr>
            <p:ph type="sldNum" sz="quarter" idx="10"/>
          </p:nvPr>
        </p:nvSpPr>
        <p:spPr>
          <a:ln/>
        </p:spPr>
        <p:txBody>
          <a:bodyPr/>
          <a:lstStyle>
            <a:lvl1pPr>
              <a:defRPr/>
            </a:lvl1pPr>
          </a:lstStyle>
          <a:p>
            <a:pPr>
              <a:defRPr/>
            </a:pPr>
            <a:fld id="{F9C7471F-F810-440E-958E-87BE97F33F4F}" type="slidenum">
              <a:rPr lang="en-US" altLang="en-US"/>
              <a:pPr>
                <a:defRPr/>
              </a:pPr>
              <a:t>‹#›</a:t>
            </a:fld>
            <a:endParaRPr lang="en-US" altLang="en-US"/>
          </a:p>
        </p:txBody>
      </p:sp>
    </p:spTree>
    <p:extLst>
      <p:ext uri="{BB962C8B-B14F-4D97-AF65-F5344CB8AC3E}">
        <p14:creationId xmlns:p14="http://schemas.microsoft.com/office/powerpoint/2010/main" val="3928338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9652CF1-4E78-44C2-82CA-7CE775C8A281}"/>
              </a:ext>
            </a:extLst>
          </p:cNvPr>
          <p:cNvSpPr>
            <a:spLocks noGrp="1" noChangeArrowheads="1"/>
          </p:cNvSpPr>
          <p:nvPr>
            <p:ph type="title"/>
          </p:nvPr>
        </p:nvSpPr>
        <p:spPr bwMode="auto">
          <a:xfrm>
            <a:off x="457200" y="7620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1027" name="Rectangle 3">
            <a:extLst>
              <a:ext uri="{FF2B5EF4-FFF2-40B4-BE49-F238E27FC236}">
                <a16:creationId xmlns:a16="http://schemas.microsoft.com/office/drawing/2014/main" id="{BF03E2E2-A595-4727-B095-3E1C35B1F84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A7B1B7DF-56E0-4B6C-A6BA-8F6811AD2A5E}"/>
              </a:ext>
            </a:extLst>
          </p:cNvPr>
          <p:cNvSpPr>
            <a:spLocks noGrp="1" noChangeArrowheads="1"/>
          </p:cNvSpPr>
          <p:nvPr>
            <p:ph type="sldNum" sz="quarter" idx="4"/>
          </p:nvPr>
        </p:nvSpPr>
        <p:spPr bwMode="auto">
          <a:xfrm>
            <a:off x="304800" y="6324600"/>
            <a:ext cx="2133600"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Calibri" panose="020F0502020204030204" pitchFamily="34" charset="0"/>
              </a:defRPr>
            </a:lvl1pPr>
          </a:lstStyle>
          <a:p>
            <a:pPr>
              <a:defRPr/>
            </a:pPr>
            <a:fld id="{18700255-7DD7-4A1A-A215-F223A5051A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00" r:id="rId1"/>
    <p:sldLayoutId id="2147484009" r:id="rId2"/>
    <p:sldLayoutId id="2147484036" r:id="rId3"/>
    <p:sldLayoutId id="2147484001" r:id="rId4"/>
    <p:sldLayoutId id="2147484002" r:id="rId5"/>
    <p:sldLayoutId id="2147484003" r:id="rId6"/>
    <p:sldLayoutId id="2147484004" r:id="rId7"/>
    <p:sldLayoutId id="2147484010" r:id="rId8"/>
    <p:sldLayoutId id="2147484005" r:id="rId9"/>
    <p:sldLayoutId id="2147484006" r:id="rId10"/>
    <p:sldLayoutId id="2147484011" r:id="rId11"/>
    <p:sldLayoutId id="2147484007" r:id="rId12"/>
    <p:sldLayoutId id="2147484008" r:id="rId13"/>
  </p:sldLayoutIdLst>
  <p:hf hdr="0" dt="0"/>
  <p:txStyles>
    <p:titleStyle>
      <a:lvl1pPr algn="l" rtl="0" eaLnBrk="0" fontAlgn="base" hangingPunct="0">
        <a:spcBef>
          <a:spcPct val="0"/>
        </a:spcBef>
        <a:spcAft>
          <a:spcPct val="0"/>
        </a:spcAft>
        <a:defRPr sz="4000" b="1">
          <a:solidFill>
            <a:srgbClr val="00539B"/>
          </a:solidFill>
          <a:latin typeface="Calibri" pitchFamily="34" charset="0"/>
          <a:ea typeface="+mj-ea"/>
          <a:cs typeface="+mj-cs"/>
        </a:defRPr>
      </a:lvl1pPr>
      <a:lvl2pPr algn="l" rtl="0" eaLnBrk="0" fontAlgn="base" hangingPunct="0">
        <a:spcBef>
          <a:spcPct val="0"/>
        </a:spcBef>
        <a:spcAft>
          <a:spcPct val="0"/>
        </a:spcAft>
        <a:defRPr sz="4000" b="1">
          <a:solidFill>
            <a:srgbClr val="00539B"/>
          </a:solidFill>
          <a:latin typeface="Calibri" pitchFamily="34" charset="0"/>
          <a:cs typeface="Arial" charset="0"/>
        </a:defRPr>
      </a:lvl2pPr>
      <a:lvl3pPr algn="l" rtl="0" eaLnBrk="0" fontAlgn="base" hangingPunct="0">
        <a:spcBef>
          <a:spcPct val="0"/>
        </a:spcBef>
        <a:spcAft>
          <a:spcPct val="0"/>
        </a:spcAft>
        <a:defRPr sz="4000" b="1">
          <a:solidFill>
            <a:srgbClr val="00539B"/>
          </a:solidFill>
          <a:latin typeface="Calibri" pitchFamily="34" charset="0"/>
          <a:cs typeface="Arial" charset="0"/>
        </a:defRPr>
      </a:lvl3pPr>
      <a:lvl4pPr algn="l" rtl="0" eaLnBrk="0" fontAlgn="base" hangingPunct="0">
        <a:spcBef>
          <a:spcPct val="0"/>
        </a:spcBef>
        <a:spcAft>
          <a:spcPct val="0"/>
        </a:spcAft>
        <a:defRPr sz="4000" b="1">
          <a:solidFill>
            <a:srgbClr val="00539B"/>
          </a:solidFill>
          <a:latin typeface="Calibri" pitchFamily="34" charset="0"/>
          <a:cs typeface="Arial" charset="0"/>
        </a:defRPr>
      </a:lvl4pPr>
      <a:lvl5pPr algn="l" rtl="0" eaLnBrk="0" fontAlgn="base" hangingPunct="0">
        <a:spcBef>
          <a:spcPct val="0"/>
        </a:spcBef>
        <a:spcAft>
          <a:spcPct val="0"/>
        </a:spcAft>
        <a:defRPr sz="4000" b="1">
          <a:solidFill>
            <a:srgbClr val="00539B"/>
          </a:solidFill>
          <a:latin typeface="Calibri" pitchFamily="34"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714F5-CC37-119E-84A2-EB3065BC9DE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endParaRPr lang="en-KE"/>
          </a:p>
        </p:txBody>
      </p:sp>
      <p:sp>
        <p:nvSpPr>
          <p:cNvPr id="3" name="Text Placeholder 2">
            <a:extLst>
              <a:ext uri="{FF2B5EF4-FFF2-40B4-BE49-F238E27FC236}">
                <a16:creationId xmlns:a16="http://schemas.microsoft.com/office/drawing/2014/main" id="{13F5BB66-7557-2336-AFC1-31DA48C6E3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Date Placeholder 3">
            <a:extLst>
              <a:ext uri="{FF2B5EF4-FFF2-40B4-BE49-F238E27FC236}">
                <a16:creationId xmlns:a16="http://schemas.microsoft.com/office/drawing/2014/main" id="{A120332E-BC2A-4B00-C6B8-6E83A3B6360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KE"/>
          </a:p>
        </p:txBody>
      </p:sp>
      <p:sp>
        <p:nvSpPr>
          <p:cNvPr id="5" name="Footer Placeholder 4">
            <a:extLst>
              <a:ext uri="{FF2B5EF4-FFF2-40B4-BE49-F238E27FC236}">
                <a16:creationId xmlns:a16="http://schemas.microsoft.com/office/drawing/2014/main" id="{CB9ED640-57C5-F651-2050-654EBACDD1D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E"/>
          </a:p>
        </p:txBody>
      </p:sp>
      <p:sp>
        <p:nvSpPr>
          <p:cNvPr id="6" name="Slide Number Placeholder 5">
            <a:extLst>
              <a:ext uri="{FF2B5EF4-FFF2-40B4-BE49-F238E27FC236}">
                <a16:creationId xmlns:a16="http://schemas.microsoft.com/office/drawing/2014/main" id="{0745AF1F-B4C0-8A2E-98F6-1F4E95EBCBE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97ADB-AA18-4C7B-8CD8-1951650C08E1}" type="slidenum">
              <a:rPr lang="en-KE" smtClean="0"/>
              <a:t>‹#›</a:t>
            </a:fld>
            <a:endParaRPr lang="en-KE"/>
          </a:p>
        </p:txBody>
      </p:sp>
    </p:spTree>
    <p:extLst>
      <p:ext uri="{BB962C8B-B14F-4D97-AF65-F5344CB8AC3E}">
        <p14:creationId xmlns:p14="http://schemas.microsoft.com/office/powerpoint/2010/main" val="1701144517"/>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5B440C-914A-D4D6-9DB8-68D54611F3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endParaRPr lang="en-KE"/>
          </a:p>
        </p:txBody>
      </p:sp>
      <p:sp>
        <p:nvSpPr>
          <p:cNvPr id="3" name="Text Placeholder 2">
            <a:extLst>
              <a:ext uri="{FF2B5EF4-FFF2-40B4-BE49-F238E27FC236}">
                <a16:creationId xmlns:a16="http://schemas.microsoft.com/office/drawing/2014/main" id="{ED57590A-16F1-D27F-07FD-866126B0591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Date Placeholder 3">
            <a:extLst>
              <a:ext uri="{FF2B5EF4-FFF2-40B4-BE49-F238E27FC236}">
                <a16:creationId xmlns:a16="http://schemas.microsoft.com/office/drawing/2014/main" id="{40EFB096-BC36-B96C-4DFB-7A3DFBEB05D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KE"/>
          </a:p>
        </p:txBody>
      </p:sp>
      <p:sp>
        <p:nvSpPr>
          <p:cNvPr id="5" name="Footer Placeholder 4">
            <a:extLst>
              <a:ext uri="{FF2B5EF4-FFF2-40B4-BE49-F238E27FC236}">
                <a16:creationId xmlns:a16="http://schemas.microsoft.com/office/drawing/2014/main" id="{CB1D540A-BC7D-3981-D1F4-2CC19C93497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E"/>
          </a:p>
        </p:txBody>
      </p:sp>
      <p:sp>
        <p:nvSpPr>
          <p:cNvPr id="6" name="Slide Number Placeholder 5">
            <a:extLst>
              <a:ext uri="{FF2B5EF4-FFF2-40B4-BE49-F238E27FC236}">
                <a16:creationId xmlns:a16="http://schemas.microsoft.com/office/drawing/2014/main" id="{75AC7741-A003-5406-2370-A1BA6211197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6E64F-F712-407C-8C77-C16FD8F24BCF}" type="slidenum">
              <a:rPr lang="en-KE" smtClean="0"/>
              <a:t>‹#›</a:t>
            </a:fld>
            <a:endParaRPr lang="en-KE"/>
          </a:p>
        </p:txBody>
      </p:sp>
    </p:spTree>
    <p:extLst>
      <p:ext uri="{BB962C8B-B14F-4D97-AF65-F5344CB8AC3E}">
        <p14:creationId xmlns:p14="http://schemas.microsoft.com/office/powerpoint/2010/main" val="1371337045"/>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7A_4FDCF28A.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a:extLst>
              <a:ext uri="{FF2B5EF4-FFF2-40B4-BE49-F238E27FC236}">
                <a16:creationId xmlns:a16="http://schemas.microsoft.com/office/drawing/2014/main" id="{24194350-D82B-4985-A8F8-A99CBA662725}"/>
              </a:ext>
            </a:extLst>
          </p:cNvPr>
          <p:cNvSpPr>
            <a:spLocks noGrp="1" noChangeArrowheads="1"/>
          </p:cNvSpPr>
          <p:nvPr>
            <p:ph type="title"/>
          </p:nvPr>
        </p:nvSpPr>
        <p:spPr>
          <a:xfrm>
            <a:off x="755576" y="1700213"/>
            <a:ext cx="7632847" cy="3744912"/>
          </a:xfrm>
        </p:spPr>
        <p:txBody>
          <a:bodyPr/>
          <a:lstStyle/>
          <a:p>
            <a:pPr algn="ctr" eaLnBrk="1" hangingPunct="1"/>
            <a:r>
              <a:rPr lang="en-GB" sz="2400" b="1" dirty="0">
                <a:solidFill>
                  <a:srgbClr val="0070C0"/>
                </a:solidFill>
                <a:effectLst/>
                <a:latin typeface="Calibri" panose="020F0502020204030204" pitchFamily="34" charset="0"/>
                <a:ea typeface="Times New Roman" panose="02020603050405020304" pitchFamily="18" charset="0"/>
              </a:rPr>
              <a:t>SUPPLY, INSTALLATION, TRAINING AND COMMISSIONING OF PETROLEUM TESTING EQUIPMENT FOR THE ETHIOPIAN CONFORMITY ASSESSMENT ENTERPRISE</a:t>
            </a:r>
            <a:br>
              <a:rPr lang="en-GB" sz="2400" dirty="0">
                <a:solidFill>
                  <a:srgbClr val="0070C0"/>
                </a:solidFill>
                <a:ea typeface="Calibri" panose="020F0502020204030204" pitchFamily="34" charset="0"/>
                <a:cs typeface="Calibri" panose="020F0502020204030204" pitchFamily="34" charset="0"/>
              </a:rPr>
            </a:br>
            <a:r>
              <a:rPr lang="en-GB" sz="2400" dirty="0">
                <a:solidFill>
                  <a:srgbClr val="0070C0"/>
                </a:solidFill>
                <a:ea typeface="Calibri" panose="020F0502020204030204" pitchFamily="34" charset="0"/>
                <a:cs typeface="Calibri" panose="020F0502020204030204" pitchFamily="34" charset="0"/>
              </a:rPr>
              <a:t> </a:t>
            </a:r>
            <a:br>
              <a:rPr lang="en-GB" altLang="en-US" sz="2400" dirty="0">
                <a:solidFill>
                  <a:srgbClr val="0070C0"/>
                </a:solidFill>
                <a:ea typeface="Calibri" panose="020F0502020204030204" pitchFamily="34" charset="0"/>
                <a:cs typeface="Calibri" panose="020F0502020204030204" pitchFamily="34" charset="0"/>
              </a:rPr>
            </a:br>
            <a:r>
              <a:rPr lang="en-GB" sz="2400" b="0" dirty="0">
                <a:solidFill>
                  <a:srgbClr val="0070C0"/>
                </a:solidFill>
                <a:cs typeface="Calibri" panose="020F0502020204030204" pitchFamily="34" charset="0"/>
              </a:rPr>
              <a:t>[PRQ20220216]</a:t>
            </a:r>
            <a:br>
              <a:rPr lang="en-GB" altLang="en-US" sz="2400" dirty="0">
                <a:solidFill>
                  <a:srgbClr val="0070C0"/>
                </a:solidFill>
                <a:ea typeface="Calibri" panose="020F0502020204030204" pitchFamily="34" charset="0"/>
                <a:cs typeface="Calibri" panose="020F0502020204030204" pitchFamily="34" charset="0"/>
              </a:rPr>
            </a:br>
            <a:br>
              <a:rPr lang="en-GB" altLang="en-US" sz="2400" dirty="0">
                <a:solidFill>
                  <a:srgbClr val="0070C0"/>
                </a:solidFill>
                <a:ea typeface="Calibri" panose="020F0502020204030204" pitchFamily="34" charset="0"/>
                <a:cs typeface="Calibri" panose="020F0502020204030204" pitchFamily="34" charset="0"/>
              </a:rPr>
            </a:br>
            <a:r>
              <a:rPr lang="fr-CA" altLang="en-US" sz="2400" b="0" dirty="0">
                <a:solidFill>
                  <a:srgbClr val="0070C0"/>
                </a:solidFill>
                <a:cs typeface="Calibri" panose="020F0502020204030204" pitchFamily="34" charset="0"/>
              </a:rPr>
              <a:t>Pre-</a:t>
            </a:r>
            <a:r>
              <a:rPr lang="fr-CA" altLang="en-US" sz="2400" b="0" dirty="0" err="1">
                <a:solidFill>
                  <a:srgbClr val="0070C0"/>
                </a:solidFill>
                <a:cs typeface="Calibri" panose="020F0502020204030204" pitchFamily="34" charset="0"/>
              </a:rPr>
              <a:t>Bid</a:t>
            </a:r>
            <a:r>
              <a:rPr lang="fr-CA" altLang="en-US" sz="2400" b="0" dirty="0">
                <a:solidFill>
                  <a:srgbClr val="0070C0"/>
                </a:solidFill>
                <a:cs typeface="Calibri" panose="020F0502020204030204" pitchFamily="34" charset="0"/>
              </a:rPr>
              <a:t> Meeting </a:t>
            </a:r>
            <a:r>
              <a:rPr lang="en-GB" altLang="en-US" sz="2400" b="0" dirty="0">
                <a:solidFill>
                  <a:srgbClr val="0070C0"/>
                </a:solidFill>
                <a:cs typeface="Calibri" panose="020F0502020204030204" pitchFamily="34" charset="0"/>
              </a:rPr>
              <a:t>– 07</a:t>
            </a:r>
            <a:r>
              <a:rPr lang="en-GB" altLang="en-US" sz="2400" b="0" baseline="30000" dirty="0">
                <a:solidFill>
                  <a:srgbClr val="0070C0"/>
                </a:solidFill>
                <a:cs typeface="Calibri" panose="020F0502020204030204" pitchFamily="34" charset="0"/>
              </a:rPr>
              <a:t>th</a:t>
            </a:r>
            <a:r>
              <a:rPr lang="en-GB" altLang="en-US" sz="2400" b="0" dirty="0">
                <a:solidFill>
                  <a:srgbClr val="0070C0"/>
                </a:solidFill>
                <a:cs typeface="Calibri" panose="020F0502020204030204" pitchFamily="34" charset="0"/>
              </a:rPr>
              <a:t> September 2023</a:t>
            </a:r>
          </a:p>
        </p:txBody>
      </p:sp>
      <p:sp>
        <p:nvSpPr>
          <p:cNvPr id="3" name="Slide Number Placeholder 2">
            <a:extLst>
              <a:ext uri="{FF2B5EF4-FFF2-40B4-BE49-F238E27FC236}">
                <a16:creationId xmlns:a16="http://schemas.microsoft.com/office/drawing/2014/main" id="{6126DB09-3389-1CD9-99C2-5D67F48E6229}"/>
              </a:ext>
            </a:extLst>
          </p:cNvPr>
          <p:cNvSpPr>
            <a:spLocks noGrp="1"/>
          </p:cNvSpPr>
          <p:nvPr>
            <p:ph type="sldNum" sz="quarter" idx="10"/>
          </p:nvPr>
        </p:nvSpPr>
        <p:spPr/>
        <p:txBody>
          <a:bodyPr/>
          <a:lstStyle/>
          <a:p>
            <a:pPr>
              <a:defRPr/>
            </a:pPr>
            <a:fld id="{27BE963B-8809-4435-9EC0-BC7B2F3975F5}" type="slidenum">
              <a:rPr lang="en-US" altLang="en-US" smtClean="0"/>
              <a:pPr>
                <a:defRPr/>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4E21EC1C-1897-4833-8B0B-D6E3D9C3C26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1400"/>
          </a:p>
          <a:p>
            <a:pPr>
              <a:spcBef>
                <a:spcPct val="0"/>
              </a:spcBef>
              <a:buFontTx/>
              <a:buNone/>
            </a:pPr>
            <a:fld id="{B52C6C0D-A2DF-4C59-B998-223B549ED6B5}" type="slidenum">
              <a:rPr lang="en-US" altLang="en-US" sz="1400" smtClean="0"/>
              <a:pPr>
                <a:spcBef>
                  <a:spcPct val="0"/>
                </a:spcBef>
                <a:buFontTx/>
                <a:buNone/>
              </a:pPr>
              <a:t>10</a:t>
            </a:fld>
            <a:endParaRPr lang="en-US" altLang="en-US" sz="1400"/>
          </a:p>
        </p:txBody>
      </p:sp>
      <p:pic>
        <p:nvPicPr>
          <p:cNvPr id="17411" name="Picture 4">
            <a:extLst>
              <a:ext uri="{FF2B5EF4-FFF2-40B4-BE49-F238E27FC236}">
                <a16:creationId xmlns:a16="http://schemas.microsoft.com/office/drawing/2014/main" id="{8FFACDE3-EF29-49F0-B206-29334E024D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96" y="1676400"/>
            <a:ext cx="54229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A2E0427-7D74-4870-BADF-F41EFA97D9F9}"/>
              </a:ext>
            </a:extLst>
          </p:cNvPr>
          <p:cNvSpPr>
            <a:spLocks noGrp="1" noChangeArrowheads="1"/>
          </p:cNvSpPr>
          <p:nvPr>
            <p:ph type="title"/>
          </p:nvPr>
        </p:nvSpPr>
        <p:spPr>
          <a:xfrm>
            <a:off x="432842" y="1268760"/>
            <a:ext cx="6400800" cy="600075"/>
          </a:xfrm>
        </p:spPr>
        <p:txBody>
          <a:bodyPr/>
          <a:lstStyle/>
          <a:p>
            <a:r>
              <a:rPr lang="en-US" altLang="en-US" sz="3200"/>
              <a:t>    </a:t>
            </a:r>
          </a:p>
        </p:txBody>
      </p:sp>
      <p:sp>
        <p:nvSpPr>
          <p:cNvPr id="9219" name="Content Placeholder 2">
            <a:extLst>
              <a:ext uri="{FF2B5EF4-FFF2-40B4-BE49-F238E27FC236}">
                <a16:creationId xmlns:a16="http://schemas.microsoft.com/office/drawing/2014/main" id="{58065612-771C-4491-AB61-0AD2039AEA0C}"/>
              </a:ext>
            </a:extLst>
          </p:cNvPr>
          <p:cNvSpPr>
            <a:spLocks noGrp="1" noChangeArrowheads="1"/>
          </p:cNvSpPr>
          <p:nvPr>
            <p:ph idx="1"/>
          </p:nvPr>
        </p:nvSpPr>
        <p:spPr>
          <a:xfrm>
            <a:off x="432842" y="1868835"/>
            <a:ext cx="8366125" cy="4368477"/>
          </a:xfrm>
        </p:spPr>
        <p:txBody>
          <a:bodyPr/>
          <a:lstStyle/>
          <a:p>
            <a:pPr marL="990600" indent="-457200" algn="just">
              <a:spcBef>
                <a:spcPct val="0"/>
              </a:spcBef>
              <a:buFont typeface="+mj-lt"/>
              <a:buAutoNum type="romanLcPeriod"/>
            </a:pPr>
            <a:endParaRPr lang="en-GB" altLang="en-US" sz="2400"/>
          </a:p>
          <a:p>
            <a:pPr marL="533400" indent="0" algn="just">
              <a:spcBef>
                <a:spcPct val="0"/>
              </a:spcBef>
              <a:buNone/>
            </a:pPr>
            <a:endParaRPr lang="en-GB" altLang="en-US" sz="2400"/>
          </a:p>
        </p:txBody>
      </p:sp>
      <p:pic>
        <p:nvPicPr>
          <p:cNvPr id="6" name="Picture 5" descr="A close up of a logo&#10;&#10;Description automatically generated">
            <a:extLst>
              <a:ext uri="{FF2B5EF4-FFF2-40B4-BE49-F238E27FC236}">
                <a16:creationId xmlns:a16="http://schemas.microsoft.com/office/drawing/2014/main" id="{6F397278-BAB0-3349-A6F2-5A95AAB7F318}"/>
              </a:ext>
            </a:extLst>
          </p:cNvPr>
          <p:cNvPicPr/>
          <p:nvPr/>
        </p:nvPicPr>
        <p:blipFill rotWithShape="1">
          <a:blip r:embed="rId2">
            <a:extLst>
              <a:ext uri="{28A0092B-C50C-407E-A947-70E740481C1C}">
                <a14:useLocalDpi xmlns:a14="http://schemas.microsoft.com/office/drawing/2010/main" val="0"/>
              </a:ext>
            </a:extLst>
          </a:blip>
          <a:srcRect l="4640" r="10521"/>
          <a:stretch/>
        </p:blipFill>
        <p:spPr bwMode="auto">
          <a:xfrm>
            <a:off x="729288" y="2777357"/>
            <a:ext cx="4859020" cy="1442720"/>
          </a:xfrm>
          <a:prstGeom prst="rect">
            <a:avLst/>
          </a:prstGeom>
          <a:ln>
            <a:no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5A27B3F9-FCE2-FFE6-9EAA-11425CEFC464}"/>
              </a:ext>
            </a:extLst>
          </p:cNvPr>
          <p:cNvSpPr>
            <a:spLocks noGrp="1"/>
          </p:cNvSpPr>
          <p:nvPr>
            <p:ph type="sldNum" sz="quarter" idx="10"/>
          </p:nvPr>
        </p:nvSpPr>
        <p:spPr/>
        <p:txBody>
          <a:bodyPr/>
          <a:lstStyle/>
          <a:p>
            <a:pPr>
              <a:defRPr/>
            </a:pPr>
            <a:endParaRPr lang="en-US" altLang="en-US"/>
          </a:p>
          <a:p>
            <a:pPr>
              <a:defRPr/>
            </a:pPr>
            <a:fld id="{CD813B7A-1A39-4B26-B49C-328F044DF7EC}" type="slidenum">
              <a:rPr lang="en-US" altLang="en-US" smtClean="0"/>
              <a:pPr>
                <a:defRPr/>
              </a:pPr>
              <a:t>11</a:t>
            </a:fld>
            <a:endParaRPr lang="en-US" altLang="en-US"/>
          </a:p>
        </p:txBody>
      </p:sp>
    </p:spTree>
    <p:extLst>
      <p:ext uri="{BB962C8B-B14F-4D97-AF65-F5344CB8AC3E}">
        <p14:creationId xmlns:p14="http://schemas.microsoft.com/office/powerpoint/2010/main" val="1442500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2CAB54E-FCF4-429E-B841-60E02D706C0E}"/>
              </a:ext>
            </a:extLst>
          </p:cNvPr>
          <p:cNvSpPr>
            <a:spLocks noGrp="1" noChangeArrowheads="1"/>
          </p:cNvSpPr>
          <p:nvPr>
            <p:ph type="title"/>
          </p:nvPr>
        </p:nvSpPr>
        <p:spPr>
          <a:xfrm>
            <a:off x="323528" y="629858"/>
            <a:ext cx="6534472" cy="572154"/>
          </a:xfrm>
        </p:spPr>
        <p:txBody>
          <a:bodyPr/>
          <a:lstStyle/>
          <a:p>
            <a:br>
              <a:rPr lang="en-GB" altLang="en-US" dirty="0"/>
            </a:br>
            <a:br>
              <a:rPr lang="en-GB" altLang="en-US" sz="3200" dirty="0">
                <a:latin typeface="+mj-lt"/>
              </a:rPr>
            </a:br>
            <a:r>
              <a:rPr lang="en-GB" altLang="en-US" sz="3200" dirty="0">
                <a:solidFill>
                  <a:srgbClr val="0070C0"/>
                </a:solidFill>
                <a:latin typeface="Calibri Light" panose="020F0302020204030204" pitchFamily="34" charset="0"/>
                <a:cs typeface="Calibri Light" panose="020F0302020204030204" pitchFamily="34" charset="0"/>
              </a:rPr>
              <a:t>Bid Evaluation</a:t>
            </a:r>
            <a:r>
              <a:rPr lang="en-GB" altLang="en-US" sz="3200" dirty="0">
                <a:latin typeface="Calibri Light" panose="020F0302020204030204" pitchFamily="34" charset="0"/>
                <a:cs typeface="Calibri Light" panose="020F0302020204030204" pitchFamily="34" charset="0"/>
              </a:rPr>
              <a:t>:</a:t>
            </a:r>
            <a:br>
              <a:rPr lang="en-GB" altLang="en-US" sz="3200" dirty="0">
                <a:latin typeface="+mj-lt"/>
              </a:rPr>
            </a:br>
            <a:br>
              <a:rPr lang="en-GB" altLang="en-US" dirty="0">
                <a:latin typeface="+mj-lt"/>
              </a:rPr>
            </a:br>
            <a:endParaRPr lang="en-GB" altLang="en-US" dirty="0">
              <a:latin typeface="+mj-lt"/>
            </a:endParaRPr>
          </a:p>
        </p:txBody>
      </p:sp>
      <p:sp>
        <p:nvSpPr>
          <p:cNvPr id="23555" name="Content Placeholder 2">
            <a:extLst>
              <a:ext uri="{FF2B5EF4-FFF2-40B4-BE49-F238E27FC236}">
                <a16:creationId xmlns:a16="http://schemas.microsoft.com/office/drawing/2014/main" id="{9788CFED-BE7F-4F2F-AA4A-C841CD83C346}"/>
              </a:ext>
            </a:extLst>
          </p:cNvPr>
          <p:cNvSpPr>
            <a:spLocks noGrp="1"/>
          </p:cNvSpPr>
          <p:nvPr>
            <p:ph idx="1"/>
          </p:nvPr>
        </p:nvSpPr>
        <p:spPr>
          <a:xfrm>
            <a:off x="323528" y="976818"/>
            <a:ext cx="8363272" cy="5238245"/>
          </a:xfrm>
        </p:spPr>
        <p:txBody>
          <a:bodyPr/>
          <a:lstStyle/>
          <a:p>
            <a:pPr>
              <a:defRPr/>
            </a:pPr>
            <a:endParaRPr lang="en-GB" sz="2400" dirty="0"/>
          </a:p>
          <a:p>
            <a:pPr marL="0" lvl="0" indent="0" algn="just">
              <a:lnSpc>
                <a:spcPct val="115000"/>
              </a:lnSpc>
              <a:spcBef>
                <a:spcPts val="650"/>
              </a:spcBef>
              <a:spcAft>
                <a:spcPts val="650"/>
              </a:spcAft>
              <a:buNone/>
            </a:pPr>
            <a:r>
              <a:rPr lang="en-GB" sz="2400" b="1" dirty="0">
                <a:solidFill>
                  <a:srgbClr val="0070C0"/>
                </a:solidFill>
                <a:latin typeface="Calibri Light" panose="020F0302020204030204" pitchFamily="34" charset="0"/>
                <a:ea typeface="Times New Roman" panose="02020603050405020304" pitchFamily="18" charset="0"/>
                <a:cs typeface="Calibri Light" panose="020F0302020204030204" pitchFamily="34" charset="0"/>
              </a:rPr>
              <a:t>The Evaluation process will be conducted in to 2 stages</a:t>
            </a:r>
            <a:r>
              <a:rPr lang="en-GB" sz="2400" dirty="0">
                <a:solidFill>
                  <a:srgbClr val="0070C0"/>
                </a:solidFill>
                <a:latin typeface="Calibri Light" panose="020F0302020204030204" pitchFamily="34" charset="0"/>
                <a:ea typeface="Times New Roman" panose="02020603050405020304" pitchFamily="18" charset="0"/>
                <a:cs typeface="Calibri Light" panose="020F0302020204030204" pitchFamily="34" charset="0"/>
              </a:rPr>
              <a:t>:</a:t>
            </a:r>
          </a:p>
          <a:p>
            <a:pPr algn="just">
              <a:lnSpc>
                <a:spcPct val="115000"/>
              </a:lnSpc>
              <a:spcBef>
                <a:spcPts val="650"/>
              </a:spcBef>
              <a:spcAft>
                <a:spcPts val="650"/>
              </a:spcAft>
            </a:pPr>
            <a:r>
              <a:rPr lang="en-GB" sz="2400" b="1" dirty="0">
                <a:solidFill>
                  <a:srgbClr val="0070C0"/>
                </a:solidFill>
                <a:latin typeface="Calibri Light" panose="020F0302020204030204" pitchFamily="34" charset="0"/>
                <a:ea typeface="Calibri" panose="020F0502020204030204" pitchFamily="34" charset="0"/>
                <a:cs typeface="Calibri Light" panose="020F0302020204030204" pitchFamily="34" charset="0"/>
              </a:rPr>
              <a:t>Stage 1: Preliminary evaluation during bid opening</a:t>
            </a:r>
            <a:endParaRPr lang="en-US" sz="2400" b="1" dirty="0">
              <a:solidFill>
                <a:srgbClr val="0070C0"/>
              </a:solidFill>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l" defTabSz="914400" rtl="0" eaLnBrk="0" fontAlgn="base" latinLnBrk="0" hangingPunct="0">
              <a:lnSpc>
                <a:spcPct val="115000"/>
              </a:lnSpc>
              <a:spcBef>
                <a:spcPct val="0"/>
              </a:spcBef>
              <a:spcAft>
                <a:spcPct val="0"/>
              </a:spcAft>
              <a:buClrTx/>
              <a:buSzTx/>
              <a:buFont typeface="+mj-lt"/>
              <a:buChar char="•"/>
              <a:tabLst>
                <a:tab pos="914400" algn="l"/>
              </a:tabLst>
              <a:defRPr/>
            </a:pPr>
            <a:r>
              <a:rPr kumimoji="0" lang="en-GB" sz="2400" b="1" i="0" u="none" strike="noStrike" kern="1200" cap="none" spc="0" normalizeH="0" baseline="0" noProof="0" dirty="0">
                <a:ln>
                  <a:noFill/>
                </a:ln>
                <a:solidFill>
                  <a:srgbClr val="0070C0"/>
                </a:solidFill>
                <a:effectLst/>
                <a:uLnTx/>
                <a:uFillTx/>
                <a:latin typeface="Calibri Light" panose="020F0302020204030204" pitchFamily="34" charset="0"/>
                <a:cs typeface="Calibri Light" panose="020F0302020204030204" pitchFamily="34" charset="0"/>
              </a:rPr>
              <a:t>Stage 2</a:t>
            </a:r>
            <a:r>
              <a:rPr kumimoji="0" lang="en-GB" sz="2400" b="0" i="0" u="none" strike="noStrike" kern="1200" cap="none" spc="0" normalizeH="0" baseline="0" noProof="0" dirty="0">
                <a:ln>
                  <a:noFill/>
                </a:ln>
                <a:solidFill>
                  <a:srgbClr val="0070C0"/>
                </a:solidFill>
                <a:effectLst/>
                <a:uLnTx/>
                <a:uFillTx/>
                <a:latin typeface="Calibri Light" panose="020F0302020204030204" pitchFamily="34" charset="0"/>
                <a:cs typeface="Calibri Light" panose="020F0302020204030204" pitchFamily="34" charset="0"/>
              </a:rPr>
              <a:t>: </a:t>
            </a:r>
            <a:r>
              <a:rPr kumimoji="0" lang="en-GB" sz="2400" b="1" i="0" u="none" strike="noStrike" kern="1200" cap="none" spc="0" normalizeH="0" baseline="0" noProof="0" dirty="0">
                <a:ln>
                  <a:noFill/>
                </a:ln>
                <a:solidFill>
                  <a:srgbClr val="0070C0"/>
                </a:solidFill>
                <a:effectLst/>
                <a:uLnTx/>
                <a:uFillTx/>
                <a:latin typeface="Calibri Light" panose="020F0302020204030204" pitchFamily="34" charset="0"/>
                <a:cs typeface="Calibri Light" panose="020F0302020204030204" pitchFamily="34" charset="0"/>
              </a:rPr>
              <a:t>Assessment of Technical Proposal</a:t>
            </a:r>
          </a:p>
          <a:p>
            <a:pPr marL="0" marR="0" lvl="0" indent="0" algn="l" defTabSz="914400" rtl="0" eaLnBrk="0" fontAlgn="base" latinLnBrk="0" hangingPunct="0">
              <a:lnSpc>
                <a:spcPct val="115000"/>
              </a:lnSpc>
              <a:spcBef>
                <a:spcPct val="0"/>
              </a:spcBef>
              <a:spcAft>
                <a:spcPct val="0"/>
              </a:spcAft>
              <a:buClrTx/>
              <a:buSzTx/>
              <a:buFontTx/>
              <a:buNone/>
              <a:tabLst>
                <a:tab pos="914400" algn="l"/>
              </a:tabLst>
              <a:defRPr/>
            </a:pPr>
            <a:r>
              <a:rPr kumimoji="0" lang="en-GB" sz="2400" b="0" i="0" u="none" strike="noStrike" kern="1200" cap="none" spc="0" normalizeH="0" baseline="0" noProof="0" dirty="0">
                <a:ln>
                  <a:noFill/>
                </a:ln>
                <a:solidFill>
                  <a:srgbClr val="0070C0"/>
                </a:solidFill>
                <a:effectLst/>
                <a:uLnTx/>
                <a:uFillTx/>
                <a:latin typeface="Calibri Light" panose="020F0302020204030204" pitchFamily="34" charset="0"/>
                <a:cs typeface="Calibri Light" panose="020F0302020204030204" pitchFamily="34" charset="0"/>
              </a:rPr>
              <a:t>Only bidders who  are compliant with all the minimum requirements will proceed for financial evaluation.</a:t>
            </a:r>
          </a:p>
          <a:p>
            <a:pPr marL="342900" marR="0" lvl="0" indent="-342900" algn="l" defTabSz="914400" rtl="0" eaLnBrk="0" fontAlgn="base" latinLnBrk="0" hangingPunct="0">
              <a:lnSpc>
                <a:spcPct val="115000"/>
              </a:lnSpc>
              <a:spcBef>
                <a:spcPct val="0"/>
              </a:spcBef>
              <a:spcAft>
                <a:spcPct val="0"/>
              </a:spcAft>
              <a:buClrTx/>
              <a:buSzTx/>
              <a:buFont typeface="+mj-lt"/>
              <a:buChar char="•"/>
              <a:tabLst>
                <a:tab pos="914400" algn="l"/>
              </a:tabLst>
              <a:defRPr/>
            </a:pPr>
            <a:r>
              <a:rPr kumimoji="0" lang="en-GB" sz="2400" b="1" i="0" u="none" strike="noStrike" kern="1200" cap="none" spc="0" normalizeH="0" baseline="0" noProof="0" dirty="0">
                <a:ln>
                  <a:noFill/>
                </a:ln>
                <a:solidFill>
                  <a:srgbClr val="0070C0"/>
                </a:solidFill>
                <a:effectLst/>
                <a:uLnTx/>
                <a:uFillTx/>
                <a:latin typeface="Calibri Light" panose="020F0302020204030204" pitchFamily="34" charset="0"/>
                <a:cs typeface="Calibri Light" panose="020F0302020204030204" pitchFamily="34" charset="0"/>
              </a:rPr>
              <a:t>Stage 3</a:t>
            </a:r>
            <a:r>
              <a:rPr kumimoji="0" lang="en-GB" sz="2400" b="0" i="0" u="none" strike="noStrike" kern="1200" cap="none" spc="0" normalizeH="0" baseline="0" noProof="0" dirty="0">
                <a:ln>
                  <a:noFill/>
                </a:ln>
                <a:solidFill>
                  <a:srgbClr val="0070C0"/>
                </a:solidFill>
                <a:effectLst/>
                <a:uLnTx/>
                <a:uFillTx/>
                <a:latin typeface="Calibri Light" panose="020F0302020204030204" pitchFamily="34" charset="0"/>
                <a:cs typeface="Calibri Light" panose="020F0302020204030204" pitchFamily="34" charset="0"/>
              </a:rPr>
              <a:t>: </a:t>
            </a:r>
            <a:r>
              <a:rPr kumimoji="0" lang="en-GB" sz="2400" b="1" i="0" u="none" strike="noStrike" kern="1200" cap="none" spc="0" normalizeH="0" baseline="0" noProof="0" dirty="0">
                <a:ln>
                  <a:noFill/>
                </a:ln>
                <a:solidFill>
                  <a:srgbClr val="0070C0"/>
                </a:solidFill>
                <a:effectLst/>
                <a:uLnTx/>
                <a:uFillTx/>
                <a:latin typeface="Calibri Light" panose="020F0302020204030204" pitchFamily="34" charset="0"/>
                <a:cs typeface="Calibri Light" panose="020F0302020204030204" pitchFamily="34" charset="0"/>
              </a:rPr>
              <a:t>Financial Evaluation Stage</a:t>
            </a:r>
            <a:r>
              <a:rPr kumimoji="0" lang="en-GB" sz="2400" b="0" i="0" u="none" strike="noStrike" kern="1200" cap="none" spc="0" normalizeH="0" baseline="0" noProof="0" dirty="0">
                <a:ln>
                  <a:noFill/>
                </a:ln>
                <a:solidFill>
                  <a:srgbClr val="0070C0"/>
                </a:solidFill>
                <a:effectLst/>
                <a:uLnTx/>
                <a:uFillTx/>
                <a:latin typeface="Calibri Light" panose="020F0302020204030204" pitchFamily="34" charset="0"/>
                <a:cs typeface="Calibri Light" panose="020F0302020204030204" pitchFamily="34" charset="0"/>
              </a:rPr>
              <a:t>.</a:t>
            </a:r>
          </a:p>
        </p:txBody>
      </p:sp>
      <p:sp>
        <p:nvSpPr>
          <p:cNvPr id="26628" name="Slide Number Placeholder 3">
            <a:extLst>
              <a:ext uri="{FF2B5EF4-FFF2-40B4-BE49-F238E27FC236}">
                <a16:creationId xmlns:a16="http://schemas.microsoft.com/office/drawing/2014/main" id="{14983244-387D-4D9F-BFF7-4405805B1BB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1400"/>
          </a:p>
          <a:p>
            <a:pPr>
              <a:spcBef>
                <a:spcPct val="0"/>
              </a:spcBef>
              <a:buFontTx/>
              <a:buNone/>
            </a:pPr>
            <a:fld id="{3D099FC5-280A-478F-847D-34173F48253F}" type="slidenum">
              <a:rPr lang="en-US" altLang="en-US" sz="1400" smtClean="0"/>
              <a:pPr>
                <a:spcBef>
                  <a:spcPct val="0"/>
                </a:spcBef>
                <a:buFontTx/>
                <a:buNone/>
              </a:pPr>
              <a:t>12</a:t>
            </a:fld>
            <a:endParaRPr lang="en-US" altLang="en-US" sz="1400"/>
          </a:p>
        </p:txBody>
      </p:sp>
    </p:spTree>
    <p:extLst>
      <p:ext uri="{BB962C8B-B14F-4D97-AF65-F5344CB8AC3E}">
        <p14:creationId xmlns:p14="http://schemas.microsoft.com/office/powerpoint/2010/main" val="1339880074"/>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AE7EC4F-5C14-4A32-857D-099BF38F4587}"/>
              </a:ext>
            </a:extLst>
          </p:cNvPr>
          <p:cNvSpPr>
            <a:spLocks noGrp="1" noChangeArrowheads="1"/>
          </p:cNvSpPr>
          <p:nvPr>
            <p:ph type="title"/>
          </p:nvPr>
        </p:nvSpPr>
        <p:spPr>
          <a:xfrm>
            <a:off x="457200" y="476672"/>
            <a:ext cx="6400800" cy="600075"/>
          </a:xfrm>
        </p:spPr>
        <p:txBody>
          <a:bodyPr/>
          <a:lstStyle/>
          <a:p>
            <a:pPr eaLnBrk="1" hangingPunct="1"/>
            <a:r>
              <a:rPr lang="en-US" altLang="en-US" sz="3600" dirty="0">
                <a:solidFill>
                  <a:srgbClr val="0070C0"/>
                </a:solidFill>
                <a:latin typeface="+mn-lt"/>
              </a:rPr>
              <a:t>Important dates:</a:t>
            </a:r>
          </a:p>
        </p:txBody>
      </p:sp>
      <p:sp>
        <p:nvSpPr>
          <p:cNvPr id="18435" name="Content Placeholder 2">
            <a:extLst>
              <a:ext uri="{FF2B5EF4-FFF2-40B4-BE49-F238E27FC236}">
                <a16:creationId xmlns:a16="http://schemas.microsoft.com/office/drawing/2014/main" id="{BD6A228E-B177-4028-A4F9-DF8D870D8275}"/>
              </a:ext>
            </a:extLst>
          </p:cNvPr>
          <p:cNvSpPr>
            <a:spLocks noGrp="1"/>
          </p:cNvSpPr>
          <p:nvPr>
            <p:ph idx="1"/>
          </p:nvPr>
        </p:nvSpPr>
        <p:spPr>
          <a:xfrm>
            <a:off x="214313" y="1196752"/>
            <a:ext cx="8822183" cy="5328592"/>
          </a:xfrm>
        </p:spPr>
        <p:txBody>
          <a:bodyPr>
            <a:noAutofit/>
          </a:bodyPr>
          <a:lstStyle/>
          <a:p>
            <a:pPr marL="514350" indent="-514350" algn="just" eaLnBrk="1" hangingPunct="1">
              <a:lnSpc>
                <a:spcPct val="150000"/>
              </a:lnSpc>
              <a:buFont typeface="Calibri" panose="020F0502020204030204" pitchFamily="34" charset="0"/>
              <a:buAutoNum type="arabicParenR"/>
              <a:defRPr/>
            </a:pPr>
            <a:r>
              <a:rPr lang="en-US" altLang="en-US" sz="2200" dirty="0">
                <a:solidFill>
                  <a:srgbClr val="0070C0"/>
                </a:solidFill>
                <a:latin typeface="Calibri"/>
                <a:cs typeface="Calibri"/>
              </a:rPr>
              <a:t>Placement date: - </a:t>
            </a:r>
            <a:r>
              <a:rPr lang="en-US" altLang="en-US" sz="2200" b="1" dirty="0">
                <a:solidFill>
                  <a:srgbClr val="0070C0"/>
                </a:solidFill>
                <a:latin typeface="Calibri"/>
                <a:cs typeface="Calibri"/>
              </a:rPr>
              <a:t>25</a:t>
            </a:r>
            <a:r>
              <a:rPr lang="en-US" altLang="en-US" sz="2200" b="1" baseline="30000" dirty="0">
                <a:solidFill>
                  <a:srgbClr val="0070C0"/>
                </a:solidFill>
                <a:latin typeface="Calibri"/>
                <a:cs typeface="Calibri"/>
              </a:rPr>
              <a:t>th</a:t>
            </a:r>
            <a:r>
              <a:rPr lang="en-US" altLang="en-US" sz="2200" b="1" dirty="0">
                <a:solidFill>
                  <a:srgbClr val="0070C0"/>
                </a:solidFill>
                <a:latin typeface="Calibri"/>
                <a:cs typeface="Calibri"/>
              </a:rPr>
              <a:t> August 2023</a:t>
            </a:r>
          </a:p>
          <a:p>
            <a:pPr marL="514350" indent="-514350" algn="just" eaLnBrk="1" hangingPunct="1">
              <a:lnSpc>
                <a:spcPct val="150000"/>
              </a:lnSpc>
              <a:buFont typeface="Calibri" panose="020F0502020204030204" pitchFamily="34" charset="0"/>
              <a:buAutoNum type="arabicParenR"/>
              <a:defRPr/>
            </a:pPr>
            <a:r>
              <a:rPr lang="en-US" altLang="en-US" sz="2200" dirty="0">
                <a:solidFill>
                  <a:srgbClr val="0070C0"/>
                </a:solidFill>
                <a:latin typeface="Calibri"/>
                <a:cs typeface="Calibri"/>
              </a:rPr>
              <a:t>Pre-bid conference : - </a:t>
            </a:r>
            <a:r>
              <a:rPr lang="en-GB" altLang="en-US" sz="2200" b="1" dirty="0">
                <a:solidFill>
                  <a:srgbClr val="0070C0"/>
                </a:solidFill>
                <a:latin typeface="Calibri"/>
                <a:cs typeface="Calibri"/>
              </a:rPr>
              <a:t>07</a:t>
            </a:r>
            <a:r>
              <a:rPr lang="en-GB" altLang="en-US" sz="2200" b="1" baseline="30000" dirty="0">
                <a:solidFill>
                  <a:srgbClr val="0070C0"/>
                </a:solidFill>
                <a:latin typeface="Calibri"/>
                <a:cs typeface="Calibri"/>
              </a:rPr>
              <a:t>th</a:t>
            </a:r>
            <a:r>
              <a:rPr lang="en-GB" altLang="en-US" sz="2200" b="1" dirty="0">
                <a:solidFill>
                  <a:srgbClr val="0070C0"/>
                </a:solidFill>
                <a:latin typeface="Calibri"/>
                <a:cs typeface="Calibri"/>
              </a:rPr>
              <a:t> September 2023 at 11 am (Ethiopian Time) </a:t>
            </a:r>
            <a:endParaRPr lang="en-GB" altLang="en-US" sz="2200" b="1" dirty="0">
              <a:solidFill>
                <a:srgbClr val="0070C0"/>
              </a:solidFill>
              <a:cs typeface="Calibri" panose="020F0502020204030204" pitchFamily="34" charset="0"/>
            </a:endParaRPr>
          </a:p>
          <a:p>
            <a:pPr marL="514350" indent="-514350" algn="just" eaLnBrk="1" hangingPunct="1">
              <a:lnSpc>
                <a:spcPct val="150000"/>
              </a:lnSpc>
              <a:buFont typeface="Calibri" panose="020F0502020204030204" pitchFamily="34" charset="0"/>
              <a:buAutoNum type="arabicParenR"/>
              <a:defRPr/>
            </a:pPr>
            <a:r>
              <a:rPr lang="en-US" altLang="en-US" sz="2200" dirty="0">
                <a:solidFill>
                  <a:srgbClr val="0070C0"/>
                </a:solidFill>
                <a:latin typeface="Calibri"/>
                <a:cs typeface="Calibri"/>
              </a:rPr>
              <a:t>Last clarification seeking date: - </a:t>
            </a:r>
            <a:r>
              <a:rPr lang="en-US" altLang="en-US" sz="2200" b="1" dirty="0">
                <a:solidFill>
                  <a:srgbClr val="0070C0"/>
                </a:solidFill>
                <a:latin typeface="Calibri"/>
                <a:cs typeface="Calibri"/>
              </a:rPr>
              <a:t>13</a:t>
            </a:r>
            <a:r>
              <a:rPr lang="en-US" altLang="en-US" sz="2200" b="1" baseline="30000" dirty="0">
                <a:solidFill>
                  <a:srgbClr val="0070C0"/>
                </a:solidFill>
                <a:latin typeface="Calibri"/>
                <a:cs typeface="Calibri"/>
              </a:rPr>
              <a:t>th</a:t>
            </a:r>
            <a:r>
              <a:rPr lang="en-US" altLang="en-US" sz="2200" b="1" dirty="0">
                <a:solidFill>
                  <a:srgbClr val="0070C0"/>
                </a:solidFill>
                <a:latin typeface="Calibri"/>
                <a:cs typeface="Calibri"/>
              </a:rPr>
              <a:t> October 2023</a:t>
            </a:r>
            <a:r>
              <a:rPr lang="en-GB" altLang="en-US" sz="2200" b="1" dirty="0">
                <a:solidFill>
                  <a:srgbClr val="0070C0"/>
                </a:solidFill>
                <a:latin typeface="Calibri"/>
                <a:cs typeface="Calibri"/>
              </a:rPr>
              <a:t> (EAT)</a:t>
            </a:r>
            <a:endParaRPr lang="en-US" altLang="en-US" sz="2200" dirty="0">
              <a:solidFill>
                <a:srgbClr val="0070C0"/>
              </a:solidFill>
              <a:latin typeface="Calibri"/>
              <a:cs typeface="Calibri"/>
            </a:endParaRPr>
          </a:p>
          <a:p>
            <a:pPr marL="514350" indent="-514350" algn="just" eaLnBrk="1" hangingPunct="1">
              <a:lnSpc>
                <a:spcPct val="150000"/>
              </a:lnSpc>
              <a:buFont typeface="Calibri" panose="020F0502020204030204" pitchFamily="34" charset="0"/>
              <a:buAutoNum type="arabicParenR"/>
              <a:defRPr/>
            </a:pPr>
            <a:r>
              <a:rPr lang="en-US" altLang="en-US" sz="2200" dirty="0">
                <a:solidFill>
                  <a:srgbClr val="0070C0"/>
                </a:solidFill>
                <a:latin typeface="Calibri"/>
                <a:cs typeface="Calibri"/>
              </a:rPr>
              <a:t>Submission date: - </a:t>
            </a:r>
            <a:r>
              <a:rPr lang="en-GB" altLang="en-US" sz="2200" b="1" dirty="0">
                <a:solidFill>
                  <a:srgbClr val="0070C0"/>
                </a:solidFill>
                <a:latin typeface="Calibri"/>
                <a:cs typeface="Calibri"/>
              </a:rPr>
              <a:t>23</a:t>
            </a:r>
            <a:r>
              <a:rPr lang="en-GB" altLang="en-US" sz="2200" b="1" baseline="30000" dirty="0">
                <a:solidFill>
                  <a:srgbClr val="0070C0"/>
                </a:solidFill>
                <a:latin typeface="Calibri"/>
                <a:cs typeface="Calibri"/>
              </a:rPr>
              <a:t>rd</a:t>
            </a:r>
            <a:r>
              <a:rPr lang="en-GB" altLang="en-US" sz="2200" b="1" dirty="0">
                <a:solidFill>
                  <a:srgbClr val="0070C0"/>
                </a:solidFill>
                <a:latin typeface="Calibri"/>
                <a:cs typeface="Calibri"/>
              </a:rPr>
              <a:t> October 2023 on or before 11:00 am (EAT)</a:t>
            </a:r>
          </a:p>
          <a:p>
            <a:pPr marL="514350" indent="-514350" algn="just" eaLnBrk="1" hangingPunct="1">
              <a:lnSpc>
                <a:spcPct val="150000"/>
              </a:lnSpc>
              <a:buFont typeface="Calibri" panose="020F0502020204030204" pitchFamily="34" charset="0"/>
              <a:buAutoNum type="arabicParenR"/>
              <a:defRPr/>
            </a:pPr>
            <a:r>
              <a:rPr lang="en-US" altLang="en-US" sz="2200" dirty="0">
                <a:solidFill>
                  <a:srgbClr val="0070C0"/>
                </a:solidFill>
                <a:latin typeface="Calibri"/>
                <a:cs typeface="Calibri"/>
              </a:rPr>
              <a:t>Bid Submission (</a:t>
            </a:r>
            <a:r>
              <a:rPr lang="en-GB" altLang="en-US" sz="2200" dirty="0">
                <a:solidFill>
                  <a:srgbClr val="0070C0"/>
                </a:solidFill>
                <a:latin typeface="Calibri"/>
                <a:cs typeface="Calibri"/>
              </a:rPr>
              <a:t>Packaging and Delivery of Tenders): </a:t>
            </a:r>
            <a:r>
              <a:rPr lang="en-GB" sz="2200" dirty="0">
                <a:solidFill>
                  <a:srgbClr val="0070C0"/>
                </a:solidFill>
                <a:latin typeface="Calibri"/>
                <a:ea typeface="Calibri" panose="020F0502020204030204" pitchFamily="34" charset="0"/>
                <a:cs typeface="Calibri"/>
              </a:rPr>
              <a:t>All tender documents shall be sent </a:t>
            </a:r>
            <a:r>
              <a:rPr lang="en-GB" sz="2200" b="1" dirty="0">
                <a:solidFill>
                  <a:srgbClr val="0070C0"/>
                </a:solidFill>
                <a:latin typeface="Calibri"/>
                <a:ea typeface="Calibri" panose="020F0502020204030204" pitchFamily="34" charset="0"/>
                <a:cs typeface="Calibri"/>
              </a:rPr>
              <a:t>physically/hard copy submissions </a:t>
            </a:r>
            <a:r>
              <a:rPr lang="en-GB" sz="2200" dirty="0">
                <a:solidFill>
                  <a:srgbClr val="0070C0"/>
                </a:solidFill>
                <a:latin typeface="Calibri"/>
                <a:ea typeface="Calibri" panose="020F0502020204030204" pitchFamily="34" charset="0"/>
                <a:cs typeface="Calibri"/>
              </a:rPr>
              <a:t>to the address indicated in the tender.</a:t>
            </a:r>
          </a:p>
          <a:p>
            <a:pPr marL="514350" indent="-514350" algn="just" eaLnBrk="1" hangingPunct="1">
              <a:lnSpc>
                <a:spcPct val="150000"/>
              </a:lnSpc>
              <a:buFont typeface="Calibri" panose="020F0502020204030204" pitchFamily="34" charset="0"/>
              <a:buAutoNum type="arabicParenR"/>
              <a:defRPr/>
            </a:pPr>
            <a:r>
              <a:rPr lang="en-GB" altLang="en-US" sz="2200" dirty="0">
                <a:solidFill>
                  <a:srgbClr val="0070C0"/>
                </a:solidFill>
                <a:latin typeface="Calibri"/>
                <a:ea typeface="Calibri" panose="020F0502020204030204" pitchFamily="34" charset="0"/>
                <a:cs typeface="Calibri"/>
              </a:rPr>
              <a:t>Bid Opening date: </a:t>
            </a:r>
            <a:r>
              <a:rPr lang="en-US" altLang="en-US" sz="2200" dirty="0">
                <a:solidFill>
                  <a:srgbClr val="0070C0"/>
                </a:solidFill>
                <a:latin typeface="Calibri"/>
                <a:cs typeface="Calibri"/>
              </a:rPr>
              <a:t>- </a:t>
            </a:r>
            <a:r>
              <a:rPr lang="en-GB" altLang="en-US" sz="2200" b="1" dirty="0">
                <a:solidFill>
                  <a:srgbClr val="0070C0"/>
                </a:solidFill>
                <a:latin typeface="Calibri"/>
                <a:cs typeface="Calibri"/>
              </a:rPr>
              <a:t>23</a:t>
            </a:r>
            <a:r>
              <a:rPr lang="en-GB" altLang="en-US" sz="2200" b="1" baseline="30000" dirty="0">
                <a:solidFill>
                  <a:srgbClr val="0070C0"/>
                </a:solidFill>
                <a:latin typeface="Calibri"/>
                <a:cs typeface="Calibri"/>
              </a:rPr>
              <a:t>rd</a:t>
            </a:r>
            <a:r>
              <a:rPr lang="en-GB" altLang="en-US" sz="2200" b="1" dirty="0">
                <a:solidFill>
                  <a:srgbClr val="0070C0"/>
                </a:solidFill>
                <a:latin typeface="Calibri"/>
                <a:cs typeface="Calibri"/>
              </a:rPr>
              <a:t> October 2023 at 11:30 am (EAT).</a:t>
            </a:r>
            <a:endParaRPr lang="en-US" altLang="en-US" sz="2200" dirty="0">
              <a:solidFill>
                <a:srgbClr val="0070C0"/>
              </a:solidFill>
              <a:latin typeface="Calibri"/>
              <a:cs typeface="Calibri"/>
            </a:endParaRPr>
          </a:p>
        </p:txBody>
      </p:sp>
      <p:sp>
        <p:nvSpPr>
          <p:cNvPr id="30724" name="Slide Number Placeholder 3">
            <a:extLst>
              <a:ext uri="{FF2B5EF4-FFF2-40B4-BE49-F238E27FC236}">
                <a16:creationId xmlns:a16="http://schemas.microsoft.com/office/drawing/2014/main" id="{87B9EF77-19F4-4FF0-9CE8-C9CB496E8AF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1400">
              <a:solidFill>
                <a:srgbClr val="000000"/>
              </a:solidFill>
            </a:endParaRPr>
          </a:p>
          <a:p>
            <a:pPr>
              <a:spcBef>
                <a:spcPct val="0"/>
              </a:spcBef>
              <a:buFontTx/>
              <a:buNone/>
            </a:pPr>
            <a:fld id="{96408C8B-0C5A-4C79-8C51-362C659EA35F}" type="slidenum">
              <a:rPr lang="en-US" altLang="en-US" sz="1400" smtClean="0">
                <a:solidFill>
                  <a:srgbClr val="000000"/>
                </a:solidFill>
              </a:rPr>
              <a:pPr>
                <a:spcBef>
                  <a:spcPct val="0"/>
                </a:spcBef>
                <a:buFontTx/>
                <a:buNone/>
              </a:pPr>
              <a:t>13</a:t>
            </a:fld>
            <a:endParaRPr lang="en-US" altLang="en-US" sz="14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E4A1CA6-71B3-4BD7-A672-C7D1F56EE13E}"/>
              </a:ext>
            </a:extLst>
          </p:cNvPr>
          <p:cNvSpPr>
            <a:spLocks noGrp="1" noChangeArrowheads="1"/>
          </p:cNvSpPr>
          <p:nvPr>
            <p:ph type="title"/>
          </p:nvPr>
        </p:nvSpPr>
        <p:spPr>
          <a:xfrm>
            <a:off x="457200" y="1658112"/>
            <a:ext cx="8435975" cy="600075"/>
          </a:xfrm>
        </p:spPr>
        <p:txBody>
          <a:bodyPr/>
          <a:lstStyle/>
          <a:p>
            <a:pPr eaLnBrk="1" hangingPunct="1"/>
            <a:r>
              <a:rPr lang="en-US" altLang="en-US" sz="3200" dirty="0">
                <a:solidFill>
                  <a:srgbClr val="0070C0"/>
                </a:solidFill>
                <a:latin typeface="+mj-lt"/>
              </a:rPr>
              <a:t>Basic/ Administrative requirements: </a:t>
            </a:r>
          </a:p>
        </p:txBody>
      </p:sp>
      <p:sp>
        <p:nvSpPr>
          <p:cNvPr id="3" name="Content Placeholder 2">
            <a:extLst>
              <a:ext uri="{FF2B5EF4-FFF2-40B4-BE49-F238E27FC236}">
                <a16:creationId xmlns:a16="http://schemas.microsoft.com/office/drawing/2014/main" id="{60405AF3-9676-497E-9025-693E0B5AFED4}"/>
              </a:ext>
            </a:extLst>
          </p:cNvPr>
          <p:cNvSpPr>
            <a:spLocks noGrp="1"/>
          </p:cNvSpPr>
          <p:nvPr>
            <p:ph idx="1"/>
          </p:nvPr>
        </p:nvSpPr>
        <p:spPr>
          <a:xfrm>
            <a:off x="457200" y="2551175"/>
            <a:ext cx="8291513" cy="3574987"/>
          </a:xfrm>
        </p:spPr>
        <p:txBody>
          <a:bodyPr>
            <a:normAutofit/>
          </a:bodyPr>
          <a:lstStyle/>
          <a:p>
            <a:pPr algn="just" eaLnBrk="1" hangingPunct="1">
              <a:spcBef>
                <a:spcPts val="1200"/>
              </a:spcBef>
              <a:spcAft>
                <a:spcPts val="600"/>
              </a:spcAft>
              <a:buFont typeface="Arial" panose="020B0604020202020204" pitchFamily="34" charset="0"/>
              <a:buChar char="•"/>
              <a:defRPr/>
            </a:pPr>
            <a:r>
              <a:rPr lang="en-GB" sz="2400" dirty="0">
                <a:solidFill>
                  <a:srgbClr val="0070C0"/>
                </a:solidFill>
                <a:cs typeface="Calibri" panose="020F0502020204030204" pitchFamily="34" charset="0"/>
              </a:rPr>
              <a:t>Timely bid submission.</a:t>
            </a:r>
          </a:p>
          <a:p>
            <a:pPr algn="just" eaLnBrk="1" hangingPunct="1">
              <a:spcBef>
                <a:spcPts val="1200"/>
              </a:spcBef>
              <a:spcAft>
                <a:spcPts val="600"/>
              </a:spcAft>
              <a:buFont typeface="Arial" panose="020B0604020202020204" pitchFamily="34" charset="0"/>
              <a:buChar char="•"/>
              <a:defRPr/>
            </a:pPr>
            <a:r>
              <a:rPr lang="en-GB" sz="2400" dirty="0">
                <a:solidFill>
                  <a:srgbClr val="0070C0"/>
                </a:solidFill>
                <a:cs typeface="Calibri" panose="020F0502020204030204" pitchFamily="34" charset="0"/>
              </a:rPr>
              <a:t>Ensure bid document has numbers and table of contents for ease of review of the bids. Also refer to the responding format guideline in the tender document.</a:t>
            </a:r>
          </a:p>
          <a:p>
            <a:pPr algn="just" eaLnBrk="1" hangingPunct="1">
              <a:lnSpc>
                <a:spcPct val="150000"/>
              </a:lnSpc>
              <a:buFont typeface="Arial" panose="020B0604020202020204" pitchFamily="34" charset="0"/>
              <a:buChar char="•"/>
              <a:defRPr/>
            </a:pPr>
            <a:endParaRPr lang="en-US" sz="2800" b="1" dirty="0">
              <a:latin typeface="Calibri Light" panose="020F0302020204030204" pitchFamily="34" charset="0"/>
            </a:endParaRPr>
          </a:p>
          <a:p>
            <a:pPr marL="0" indent="0" algn="just" eaLnBrk="1" hangingPunct="1">
              <a:lnSpc>
                <a:spcPct val="150000"/>
              </a:lnSpc>
              <a:buFontTx/>
              <a:buNone/>
              <a:defRPr/>
            </a:pPr>
            <a:endParaRPr lang="en-US" b="1" dirty="0"/>
          </a:p>
        </p:txBody>
      </p:sp>
      <p:sp>
        <p:nvSpPr>
          <p:cNvPr id="31748" name="Slide Number Placeholder 3">
            <a:extLst>
              <a:ext uri="{FF2B5EF4-FFF2-40B4-BE49-F238E27FC236}">
                <a16:creationId xmlns:a16="http://schemas.microsoft.com/office/drawing/2014/main" id="{46E81199-31BC-496B-A45B-2BFC657110C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1400">
              <a:solidFill>
                <a:srgbClr val="000000"/>
              </a:solidFill>
            </a:endParaRPr>
          </a:p>
          <a:p>
            <a:pPr>
              <a:spcBef>
                <a:spcPct val="0"/>
              </a:spcBef>
              <a:buFontTx/>
              <a:buNone/>
            </a:pPr>
            <a:fld id="{CEC87240-A7CC-440E-B2D3-DC45951C05EE}" type="slidenum">
              <a:rPr lang="en-US" altLang="en-US" sz="1400" smtClean="0">
                <a:solidFill>
                  <a:srgbClr val="000000"/>
                </a:solidFill>
              </a:rPr>
              <a:pPr>
                <a:spcBef>
                  <a:spcPct val="0"/>
                </a:spcBef>
                <a:buFontTx/>
                <a:buNone/>
              </a:pPr>
              <a:t>14</a:t>
            </a:fld>
            <a:endParaRPr lang="en-US" altLang="en-US" sz="14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a:extLst>
              <a:ext uri="{FF2B5EF4-FFF2-40B4-BE49-F238E27FC236}">
                <a16:creationId xmlns:a16="http://schemas.microsoft.com/office/drawing/2014/main" id="{91836C67-923B-40EF-8CCC-47761850B2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2095" y="2645982"/>
            <a:ext cx="7518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57FED0F-4AB2-19B4-D540-EBDD1DC2D624}"/>
              </a:ext>
            </a:extLst>
          </p:cNvPr>
          <p:cNvSpPr>
            <a:spLocks noGrp="1"/>
          </p:cNvSpPr>
          <p:nvPr>
            <p:ph type="sldNum" sz="quarter" idx="10"/>
          </p:nvPr>
        </p:nvSpPr>
        <p:spPr/>
        <p:txBody>
          <a:bodyPr/>
          <a:lstStyle/>
          <a:p>
            <a:pPr>
              <a:defRPr/>
            </a:pPr>
            <a:endParaRPr lang="en-US" altLang="en-US"/>
          </a:p>
          <a:p>
            <a:pPr>
              <a:defRPr/>
            </a:pPr>
            <a:fld id="{CD813B7A-1A39-4B26-B49C-328F044DF7EC}" type="slidenum">
              <a:rPr lang="en-US" altLang="en-US" smtClean="0"/>
              <a:pPr>
                <a:defRPr/>
              </a:pPr>
              <a:t>15</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itle 1">
            <a:extLst>
              <a:ext uri="{FF2B5EF4-FFF2-40B4-BE49-F238E27FC236}">
                <a16:creationId xmlns:a16="http://schemas.microsoft.com/office/drawing/2014/main" id="{74DAC64F-F607-4969-8A50-DD3673018A22}"/>
              </a:ext>
            </a:extLst>
          </p:cNvPr>
          <p:cNvSpPr>
            <a:spLocks noGrp="1" noChangeArrowheads="1"/>
          </p:cNvSpPr>
          <p:nvPr>
            <p:ph type="title"/>
          </p:nvPr>
        </p:nvSpPr>
        <p:spPr>
          <a:xfrm>
            <a:off x="457200" y="762000"/>
            <a:ext cx="6400800" cy="600052"/>
          </a:xfrm>
        </p:spPr>
        <p:txBody>
          <a:bodyPr/>
          <a:lstStyle/>
          <a:p>
            <a:r>
              <a:rPr lang="en-US" altLang="en-US" sz="3200" dirty="0">
                <a:solidFill>
                  <a:srgbClr val="0070C0"/>
                </a:solidFill>
              </a:rPr>
              <a:t>Project Identification</a:t>
            </a:r>
          </a:p>
        </p:txBody>
      </p:sp>
      <p:sp>
        <p:nvSpPr>
          <p:cNvPr id="3" name="Content Placeholder 2">
            <a:extLst>
              <a:ext uri="{FF2B5EF4-FFF2-40B4-BE49-F238E27FC236}">
                <a16:creationId xmlns:a16="http://schemas.microsoft.com/office/drawing/2014/main" id="{2B5EF0BF-201E-4FA5-A7A0-6F21DB4BB278}"/>
              </a:ext>
            </a:extLst>
          </p:cNvPr>
          <p:cNvSpPr>
            <a:spLocks noGrp="1"/>
          </p:cNvSpPr>
          <p:nvPr>
            <p:ph idx="1"/>
          </p:nvPr>
        </p:nvSpPr>
        <p:spPr>
          <a:xfrm>
            <a:off x="457200" y="1600200"/>
            <a:ext cx="8229600" cy="4525963"/>
          </a:xfrm>
        </p:spPr>
        <p:txBody>
          <a:bodyPr/>
          <a:lstStyle/>
          <a:p>
            <a:r>
              <a:rPr lang="en-GB" sz="2800" dirty="0">
                <a:solidFill>
                  <a:srgbClr val="0070C0"/>
                </a:solidFill>
              </a:rPr>
              <a:t>Beneficiary – Ethiopian Conformity Assessment Enterprise</a:t>
            </a:r>
          </a:p>
          <a:p>
            <a:r>
              <a:rPr lang="en-GB" sz="2800" dirty="0">
                <a:solidFill>
                  <a:srgbClr val="0070C0"/>
                </a:solidFill>
              </a:rPr>
              <a:t>Financer – TradeMark East Africa (TMEA)</a:t>
            </a:r>
          </a:p>
          <a:p>
            <a:r>
              <a:rPr lang="en-GB" sz="2800" dirty="0">
                <a:solidFill>
                  <a:srgbClr val="0070C0"/>
                </a:solidFill>
              </a:rPr>
              <a:t>Procuring Entity– TMEA</a:t>
            </a:r>
          </a:p>
          <a:p>
            <a:r>
              <a:rPr lang="en-GB" sz="2800" dirty="0">
                <a:solidFill>
                  <a:srgbClr val="0070C0"/>
                </a:solidFill>
              </a:rPr>
              <a:t>Applicable Procurement – AFD and TMEA guidelines</a:t>
            </a:r>
          </a:p>
          <a:p>
            <a:endParaRPr lang="en-GB" dirty="0"/>
          </a:p>
          <a:p>
            <a:endParaRPr lang="en-GB" dirty="0"/>
          </a:p>
          <a:p>
            <a:endParaRPr lang="en-GB" dirty="0"/>
          </a:p>
          <a:p>
            <a:endParaRPr lang="en-GB" dirty="0"/>
          </a:p>
          <a:p>
            <a:endParaRPr lang="en-GB" dirty="0"/>
          </a:p>
          <a:p>
            <a:endParaRPr lang="en-GB" dirty="0"/>
          </a:p>
          <a:p>
            <a:endParaRPr lang="en-GB" dirty="0"/>
          </a:p>
          <a:p>
            <a:endParaRPr lang="en-US" dirty="0"/>
          </a:p>
        </p:txBody>
      </p:sp>
      <p:sp>
        <p:nvSpPr>
          <p:cNvPr id="7171" name="Slide Number Placeholder 3">
            <a:extLst>
              <a:ext uri="{FF2B5EF4-FFF2-40B4-BE49-F238E27FC236}">
                <a16:creationId xmlns:a16="http://schemas.microsoft.com/office/drawing/2014/main" id="{DCB41F82-083A-4131-93A8-B0743D3D51FC}"/>
              </a:ext>
            </a:extLst>
          </p:cNvPr>
          <p:cNvSpPr>
            <a:spLocks noGrp="1"/>
          </p:cNvSpPr>
          <p:nvPr>
            <p:ph type="sldNum" sz="quarter" idx="10"/>
          </p:nvPr>
        </p:nvSpPr>
        <p:spPr>
          <a:xfrm>
            <a:off x="214313" y="6215063"/>
            <a:ext cx="2133600" cy="500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None/>
            </a:pPr>
            <a:r>
              <a:rPr lang="en-US" altLang="en-US" sz="1800" dirty="0"/>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a:extLst>
              <a:ext uri="{FF2B5EF4-FFF2-40B4-BE49-F238E27FC236}">
                <a16:creationId xmlns:a16="http://schemas.microsoft.com/office/drawing/2014/main" id="{3056C2B3-8D92-432F-A3B4-59995DC20DA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1400"/>
          </a:p>
          <a:p>
            <a:pPr>
              <a:spcBef>
                <a:spcPct val="0"/>
              </a:spcBef>
              <a:buFontTx/>
              <a:buNone/>
            </a:pPr>
            <a:fld id="{19553953-9D1B-4BC5-89E9-08D01E1C00FD}" type="slidenum">
              <a:rPr lang="en-US" altLang="en-US" sz="1400" smtClean="0"/>
              <a:pPr>
                <a:spcBef>
                  <a:spcPct val="0"/>
                </a:spcBef>
                <a:buFontTx/>
                <a:buNone/>
              </a:pPr>
              <a:t>3</a:t>
            </a:fld>
            <a:endParaRPr lang="en-US" altLang="en-US" sz="1400"/>
          </a:p>
        </p:txBody>
      </p:sp>
      <p:pic>
        <p:nvPicPr>
          <p:cNvPr id="8196" name="Picture 5">
            <a:extLst>
              <a:ext uri="{FF2B5EF4-FFF2-40B4-BE49-F238E27FC236}">
                <a16:creationId xmlns:a16="http://schemas.microsoft.com/office/drawing/2014/main" id="{0780B23D-8591-4109-BB0D-D10A92C7B4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43" y="2319338"/>
            <a:ext cx="4369619" cy="256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Content Placeholder 2">
            <a:extLst>
              <a:ext uri="{FF2B5EF4-FFF2-40B4-BE49-F238E27FC236}">
                <a16:creationId xmlns:a16="http://schemas.microsoft.com/office/drawing/2014/main" id="{77FA9839-1976-4050-BFA7-BD44E57185DA}"/>
              </a:ext>
            </a:extLst>
          </p:cNvPr>
          <p:cNvSpPr>
            <a:spLocks noGrp="1" noChangeArrowheads="1"/>
          </p:cNvSpPr>
          <p:nvPr>
            <p:ph idx="1"/>
          </p:nvPr>
        </p:nvSpPr>
        <p:spPr>
          <a:xfrm>
            <a:off x="4806950" y="2059012"/>
            <a:ext cx="4102100" cy="4178300"/>
          </a:xfrm>
        </p:spPr>
        <p:txBody>
          <a:bodyPr/>
          <a:lstStyle/>
          <a:p>
            <a:pPr marL="457200" indent="-457200">
              <a:buFont typeface="Calibri" panose="020F0502020204030204" pitchFamily="34" charset="0"/>
              <a:buAutoNum type="arabicPeriod"/>
            </a:pPr>
            <a:r>
              <a:rPr lang="en-US" altLang="en-US" sz="2400" dirty="0">
                <a:solidFill>
                  <a:srgbClr val="0070C0"/>
                </a:solidFill>
              </a:rPr>
              <a:t>Introductions;</a:t>
            </a:r>
          </a:p>
          <a:p>
            <a:pPr marL="457200" indent="-457200">
              <a:buFont typeface="Calibri" panose="020F0502020204030204" pitchFamily="34" charset="0"/>
              <a:buAutoNum type="arabicPeriod"/>
            </a:pPr>
            <a:r>
              <a:rPr lang="en-US" altLang="en-US" sz="2400" dirty="0">
                <a:solidFill>
                  <a:srgbClr val="0070C0"/>
                </a:solidFill>
              </a:rPr>
              <a:t>About ECAE &amp; TMEA</a:t>
            </a:r>
          </a:p>
          <a:p>
            <a:pPr marL="457200" indent="-457200">
              <a:buFont typeface="Calibri" panose="020F0502020204030204" pitchFamily="34" charset="0"/>
              <a:buAutoNum type="arabicPeriod"/>
            </a:pPr>
            <a:r>
              <a:rPr lang="en-US" altLang="en-US" sz="2400" dirty="0">
                <a:solidFill>
                  <a:srgbClr val="0070C0"/>
                </a:solidFill>
              </a:rPr>
              <a:t>Project Background</a:t>
            </a:r>
          </a:p>
          <a:p>
            <a:pPr marL="457200" indent="-457200">
              <a:buFont typeface="Calibri" panose="020F0502020204030204" pitchFamily="34" charset="0"/>
              <a:buAutoNum type="arabicPeriod"/>
            </a:pPr>
            <a:r>
              <a:rPr lang="en-US" altLang="en-US" sz="2400" dirty="0">
                <a:solidFill>
                  <a:srgbClr val="0070C0"/>
                </a:solidFill>
              </a:rPr>
              <a:t>Project Objectives</a:t>
            </a:r>
          </a:p>
          <a:p>
            <a:pPr marL="457200" indent="-457200">
              <a:buFont typeface="Calibri" panose="020F0502020204030204" pitchFamily="34" charset="0"/>
              <a:buAutoNum type="arabicPeriod"/>
            </a:pPr>
            <a:r>
              <a:rPr lang="en-US" altLang="en-US" sz="2400" dirty="0">
                <a:solidFill>
                  <a:srgbClr val="0070C0"/>
                </a:solidFill>
              </a:rPr>
              <a:t>Scope and deliverables</a:t>
            </a:r>
          </a:p>
          <a:p>
            <a:pPr marL="457200" indent="-457200">
              <a:buFont typeface="Calibri" panose="020F0502020204030204" pitchFamily="34" charset="0"/>
              <a:buAutoNum type="arabicPeriod"/>
            </a:pPr>
            <a:r>
              <a:rPr lang="en-US" altLang="en-US" sz="2400" dirty="0">
                <a:solidFill>
                  <a:srgbClr val="0070C0"/>
                </a:solidFill>
              </a:rPr>
              <a:t>Procurement</a:t>
            </a:r>
          </a:p>
          <a:p>
            <a:pPr marL="457200" indent="-457200">
              <a:buFont typeface="Calibri" panose="020F0502020204030204" pitchFamily="34" charset="0"/>
              <a:buAutoNum type="arabicPeriod"/>
            </a:pPr>
            <a:r>
              <a:rPr lang="en-US" altLang="en-US" sz="2400" dirty="0">
                <a:solidFill>
                  <a:srgbClr val="0070C0"/>
                </a:solidFill>
              </a:rPr>
              <a:t>Q &amp; A</a:t>
            </a:r>
          </a:p>
        </p:txBody>
      </p:sp>
      <p:sp>
        <p:nvSpPr>
          <p:cNvPr id="2" name="Title 1">
            <a:extLst>
              <a:ext uri="{FF2B5EF4-FFF2-40B4-BE49-F238E27FC236}">
                <a16:creationId xmlns:a16="http://schemas.microsoft.com/office/drawing/2014/main" id="{59D94D9E-7992-4A8D-87BA-D224B38F257A}"/>
              </a:ext>
            </a:extLst>
          </p:cNvPr>
          <p:cNvSpPr>
            <a:spLocks noGrp="1"/>
          </p:cNvSpPr>
          <p:nvPr>
            <p:ph type="title"/>
          </p:nvPr>
        </p:nvSpPr>
        <p:spPr>
          <a:xfrm>
            <a:off x="159519" y="1516074"/>
            <a:ext cx="6400800" cy="600052"/>
          </a:xfrm>
        </p:spPr>
        <p:txBody>
          <a:bodyPr/>
          <a:lstStyle/>
          <a:p>
            <a:r>
              <a:rPr lang="en-GB" sz="3200" dirty="0">
                <a:solidFill>
                  <a:srgbClr val="0070C0"/>
                </a:solidFill>
              </a:rPr>
              <a:t>Presentation Content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A2E0427-7D74-4870-BADF-F41EFA97D9F9}"/>
              </a:ext>
            </a:extLst>
          </p:cNvPr>
          <p:cNvSpPr>
            <a:spLocks noGrp="1" noChangeArrowheads="1"/>
          </p:cNvSpPr>
          <p:nvPr>
            <p:ph type="title"/>
          </p:nvPr>
        </p:nvSpPr>
        <p:spPr>
          <a:xfrm>
            <a:off x="432842" y="1268760"/>
            <a:ext cx="7851622" cy="600075"/>
          </a:xfrm>
        </p:spPr>
        <p:txBody>
          <a:bodyPr/>
          <a:lstStyle/>
          <a:p>
            <a:r>
              <a:rPr lang="en-US" altLang="en-US" sz="2400" dirty="0">
                <a:solidFill>
                  <a:srgbClr val="0070C0"/>
                </a:solidFill>
                <a:latin typeface="Calibri"/>
                <a:cs typeface="Calibri"/>
              </a:rPr>
              <a:t>About </a:t>
            </a:r>
            <a:r>
              <a:rPr lang="en-GB" altLang="en-US" sz="2400" dirty="0">
                <a:solidFill>
                  <a:srgbClr val="0070C0"/>
                </a:solidFill>
                <a:latin typeface="Calibri"/>
                <a:cs typeface="Calibri"/>
              </a:rPr>
              <a:t>Ethiopian Conformity Assessment Enterprise (ECAE) </a:t>
            </a:r>
            <a:endParaRPr lang="en-US" altLang="en-US" sz="2400" dirty="0">
              <a:solidFill>
                <a:srgbClr val="0070C0"/>
              </a:solidFill>
              <a:latin typeface="Calibri"/>
              <a:cs typeface="Calibri"/>
            </a:endParaRPr>
          </a:p>
        </p:txBody>
      </p:sp>
      <p:sp>
        <p:nvSpPr>
          <p:cNvPr id="9219" name="Content Placeholder 2">
            <a:extLst>
              <a:ext uri="{FF2B5EF4-FFF2-40B4-BE49-F238E27FC236}">
                <a16:creationId xmlns:a16="http://schemas.microsoft.com/office/drawing/2014/main" id="{58065612-771C-4491-AB61-0AD2039AEA0C}"/>
              </a:ext>
            </a:extLst>
          </p:cNvPr>
          <p:cNvSpPr>
            <a:spLocks noGrp="1" noChangeArrowheads="1"/>
          </p:cNvSpPr>
          <p:nvPr>
            <p:ph idx="1"/>
          </p:nvPr>
        </p:nvSpPr>
        <p:spPr>
          <a:xfrm>
            <a:off x="432842" y="2276872"/>
            <a:ext cx="8366125" cy="3960440"/>
          </a:xfrm>
        </p:spPr>
        <p:txBody>
          <a:bodyPr/>
          <a:lstStyle/>
          <a:p>
            <a:pPr algn="just">
              <a:spcAft>
                <a:spcPts val="1500"/>
              </a:spcAft>
            </a:pPr>
            <a:r>
              <a:rPr lang="en-GB" sz="1800" dirty="0">
                <a:solidFill>
                  <a:srgbClr val="0070C0"/>
                </a:solidFill>
                <a:latin typeface="Calibri"/>
                <a:cs typeface="Calibri"/>
              </a:rPr>
              <a:t>Th</a:t>
            </a:r>
            <a:r>
              <a:rPr lang="en-GB" sz="1800" dirty="0">
                <a:solidFill>
                  <a:srgbClr val="0070C0"/>
                </a:solidFill>
                <a:effectLst/>
                <a:ea typeface="Times New Roman" panose="02020603050405020304" pitchFamily="18" charset="0"/>
                <a:cs typeface="Calibri" panose="020F0502020204030204" pitchFamily="34" charset="0"/>
              </a:rPr>
              <a:t>is a state-owned enterprise managed by the Ministry of Trade and Regional Integration. It was founded in 2011. ECAE at present is the major conformity assessment enterprise in the country providing, Testing laboratory, Inspection, and Certification services to the industry and to the public.</a:t>
            </a:r>
            <a:endParaRPr lang="en-KE" sz="1800" dirty="0">
              <a:effectLst/>
              <a:ea typeface="Calibri" panose="020F0502020204030204" pitchFamily="34" charset="0"/>
              <a:cs typeface="Arial" panose="020B0604020202020204" pitchFamily="34" charset="0"/>
            </a:endParaRPr>
          </a:p>
          <a:p>
            <a:pPr algn="just">
              <a:spcAft>
                <a:spcPts val="1500"/>
              </a:spcAft>
            </a:pPr>
            <a:r>
              <a:rPr lang="en-GB" sz="1800" dirty="0">
                <a:solidFill>
                  <a:srgbClr val="0070C0"/>
                </a:solidFill>
                <a:effectLst/>
                <a:ea typeface="Times New Roman" panose="02020603050405020304" pitchFamily="18" charset="0"/>
                <a:cs typeface="Calibri" panose="020F0502020204030204" pitchFamily="34" charset="0"/>
              </a:rPr>
              <a:t>Its primary facilities are in Addis Ababa, and it also has nine branch offices across the country. Specifically, the Central Branch Office (Adama), the Eastern Branch (</a:t>
            </a:r>
            <a:r>
              <a:rPr lang="en-GB" sz="1800" dirty="0" err="1">
                <a:solidFill>
                  <a:srgbClr val="0070C0"/>
                </a:solidFill>
                <a:effectLst/>
                <a:ea typeface="Times New Roman" panose="02020603050405020304" pitchFamily="18" charset="0"/>
                <a:cs typeface="Calibri" panose="020F0502020204030204" pitchFamily="34" charset="0"/>
              </a:rPr>
              <a:t>DireDawa</a:t>
            </a:r>
            <a:r>
              <a:rPr lang="en-GB" sz="1800" dirty="0">
                <a:solidFill>
                  <a:srgbClr val="0070C0"/>
                </a:solidFill>
                <a:effectLst/>
                <a:ea typeface="Times New Roman" panose="02020603050405020304" pitchFamily="18" charset="0"/>
                <a:cs typeface="Calibri" panose="020F0502020204030204" pitchFamily="34" charset="0"/>
              </a:rPr>
              <a:t>), the Northern Branch (Mekelle), the Northern Eastern Branch (Dessie), the Northern Western Branch (Bahir Dar), the Southern Branch (Hawassa), the Humera Branch, and the Gondar Branch. In addition, the Enterprise has office and laboratory in Djibouti’s port to inspect incoming products including petroleum products. ECAE has about 200 core and support staff throughout Ethiopia.</a:t>
            </a:r>
            <a:endParaRPr lang="en-KE" sz="1800" dirty="0">
              <a:effectLst/>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F915B5D-13F9-6494-14B1-55A716AA0ED0}"/>
              </a:ext>
            </a:extLst>
          </p:cNvPr>
          <p:cNvSpPr>
            <a:spLocks noGrp="1"/>
          </p:cNvSpPr>
          <p:nvPr>
            <p:ph type="sldNum" sz="quarter" idx="10"/>
          </p:nvPr>
        </p:nvSpPr>
        <p:spPr/>
        <p:txBody>
          <a:bodyPr/>
          <a:lstStyle/>
          <a:p>
            <a:pPr>
              <a:defRPr/>
            </a:pPr>
            <a:endParaRPr lang="en-US" altLang="en-US"/>
          </a:p>
          <a:p>
            <a:pPr>
              <a:defRPr/>
            </a:pPr>
            <a:fld id="{CD813B7A-1A39-4B26-B49C-328F044DF7EC}" type="slidenum">
              <a:rPr lang="en-US" altLang="en-US" smtClean="0"/>
              <a:pPr>
                <a:defRPr/>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A2E0427-7D74-4870-BADF-F41EFA97D9F9}"/>
              </a:ext>
            </a:extLst>
          </p:cNvPr>
          <p:cNvSpPr>
            <a:spLocks noGrp="1" noChangeArrowheads="1"/>
          </p:cNvSpPr>
          <p:nvPr>
            <p:ph type="title"/>
          </p:nvPr>
        </p:nvSpPr>
        <p:spPr>
          <a:xfrm>
            <a:off x="395540" y="608686"/>
            <a:ext cx="6400800" cy="588066"/>
          </a:xfrm>
        </p:spPr>
        <p:txBody>
          <a:bodyPr/>
          <a:lstStyle/>
          <a:p>
            <a:r>
              <a:rPr lang="en-US" altLang="en-US" sz="3200" dirty="0">
                <a:solidFill>
                  <a:srgbClr val="0070C0"/>
                </a:solidFill>
              </a:rPr>
              <a:t>About TMEA</a:t>
            </a:r>
          </a:p>
        </p:txBody>
      </p:sp>
      <p:sp>
        <p:nvSpPr>
          <p:cNvPr id="9219" name="Content Placeholder 2">
            <a:extLst>
              <a:ext uri="{FF2B5EF4-FFF2-40B4-BE49-F238E27FC236}">
                <a16:creationId xmlns:a16="http://schemas.microsoft.com/office/drawing/2014/main" id="{58065612-771C-4491-AB61-0AD2039AEA0C}"/>
              </a:ext>
            </a:extLst>
          </p:cNvPr>
          <p:cNvSpPr>
            <a:spLocks noGrp="1" noChangeArrowheads="1"/>
          </p:cNvSpPr>
          <p:nvPr>
            <p:ph idx="1"/>
          </p:nvPr>
        </p:nvSpPr>
        <p:spPr>
          <a:xfrm>
            <a:off x="417244" y="1484784"/>
            <a:ext cx="8366125" cy="4764531"/>
          </a:xfrm>
        </p:spPr>
        <p:txBody>
          <a:bodyPr/>
          <a:lstStyle/>
          <a:p>
            <a:pPr marL="0" indent="0" algn="just">
              <a:lnSpc>
                <a:spcPct val="150000"/>
              </a:lnSpc>
              <a:buNone/>
            </a:pPr>
            <a:r>
              <a:rPr lang="en-GB" sz="1800" dirty="0">
                <a:solidFill>
                  <a:srgbClr val="0070C0"/>
                </a:solidFill>
                <a:latin typeface="Calibri"/>
                <a:cs typeface="Calibri"/>
              </a:rPr>
              <a:t>TradeMark Africa (TMA), formerly TradeMark East Africa, is a leading African Aid-for-Trade organisation that was established in 2010, with the aim to grow intra-African trade and increase Africa’s share in global trade, while helping make trade more pro-poor and more environmentally sustainable.</a:t>
            </a:r>
          </a:p>
          <a:p>
            <a:pPr marL="0" indent="0" algn="just">
              <a:lnSpc>
                <a:spcPct val="150000"/>
              </a:lnSpc>
              <a:buNone/>
            </a:pPr>
            <a:r>
              <a:rPr lang="en-GB" sz="1800" dirty="0">
                <a:solidFill>
                  <a:srgbClr val="0070C0"/>
                </a:solidFill>
                <a:latin typeface="Calibri"/>
                <a:cs typeface="Calibri"/>
              </a:rPr>
              <a:t>TMEA operates on a not-for-profit basis and is funded by: Belgium, the Bill and Melinda Gates Foundation, Canada, Denmark, the European Union, Finland, France, Ireland, the MasterCard Foundation, the Netherlands, Norway, the United Kingdom and the United States of America. TMEA works closely with regional and continental inter-governmental organisations, national Governments, the private sector, and civil society.</a:t>
            </a:r>
          </a:p>
          <a:p>
            <a:pPr marL="0" indent="0" algn="just">
              <a:lnSpc>
                <a:spcPct val="150000"/>
              </a:lnSpc>
              <a:buNone/>
            </a:pPr>
            <a:endParaRPr lang="en-GB" sz="1800" dirty="0">
              <a:latin typeface="Calibri"/>
              <a:cs typeface="Calibri"/>
            </a:endParaRPr>
          </a:p>
        </p:txBody>
      </p:sp>
      <p:sp>
        <p:nvSpPr>
          <p:cNvPr id="2" name="Slide Number Placeholder 1">
            <a:extLst>
              <a:ext uri="{FF2B5EF4-FFF2-40B4-BE49-F238E27FC236}">
                <a16:creationId xmlns:a16="http://schemas.microsoft.com/office/drawing/2014/main" id="{7D784182-69FE-C3D2-BC04-89EC4589055A}"/>
              </a:ext>
            </a:extLst>
          </p:cNvPr>
          <p:cNvSpPr>
            <a:spLocks noGrp="1"/>
          </p:cNvSpPr>
          <p:nvPr>
            <p:ph type="sldNum" sz="quarter" idx="10"/>
          </p:nvPr>
        </p:nvSpPr>
        <p:spPr/>
        <p:txBody>
          <a:bodyPr/>
          <a:lstStyle/>
          <a:p>
            <a:pPr>
              <a:defRPr/>
            </a:pPr>
            <a:endParaRPr lang="en-US" altLang="en-US"/>
          </a:p>
          <a:p>
            <a:pPr>
              <a:defRPr/>
            </a:pPr>
            <a:fld id="{CD813B7A-1A39-4B26-B49C-328F044DF7EC}" type="slidenum">
              <a:rPr lang="en-US" altLang="en-US" smtClean="0"/>
              <a:pPr>
                <a:defRPr/>
              </a:pPr>
              <a:t>5</a:t>
            </a:fld>
            <a:endParaRPr lang="en-US" altLang="en-US"/>
          </a:p>
        </p:txBody>
      </p:sp>
    </p:spTree>
    <p:extLst>
      <p:ext uri="{BB962C8B-B14F-4D97-AF65-F5344CB8AC3E}">
        <p14:creationId xmlns:p14="http://schemas.microsoft.com/office/powerpoint/2010/main" val="2664073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A2E0427-7D74-4870-BADF-F41EFA97D9F9}"/>
              </a:ext>
            </a:extLst>
          </p:cNvPr>
          <p:cNvSpPr>
            <a:spLocks noGrp="1" noChangeArrowheads="1"/>
          </p:cNvSpPr>
          <p:nvPr>
            <p:ph type="title"/>
          </p:nvPr>
        </p:nvSpPr>
        <p:spPr>
          <a:xfrm>
            <a:off x="467543" y="1268760"/>
            <a:ext cx="6400800" cy="600075"/>
          </a:xfrm>
        </p:spPr>
        <p:txBody>
          <a:bodyPr/>
          <a:lstStyle/>
          <a:p>
            <a:r>
              <a:rPr lang="en-US" altLang="en-US" sz="3200" dirty="0">
                <a:solidFill>
                  <a:srgbClr val="0070C0"/>
                </a:solidFill>
              </a:rPr>
              <a:t>Project Background</a:t>
            </a:r>
          </a:p>
        </p:txBody>
      </p:sp>
      <p:sp>
        <p:nvSpPr>
          <p:cNvPr id="9219" name="Content Placeholder 2">
            <a:extLst>
              <a:ext uri="{FF2B5EF4-FFF2-40B4-BE49-F238E27FC236}">
                <a16:creationId xmlns:a16="http://schemas.microsoft.com/office/drawing/2014/main" id="{58065612-771C-4491-AB61-0AD2039AEA0C}"/>
              </a:ext>
            </a:extLst>
          </p:cNvPr>
          <p:cNvSpPr>
            <a:spLocks noGrp="1" noChangeArrowheads="1"/>
          </p:cNvSpPr>
          <p:nvPr>
            <p:ph idx="1"/>
          </p:nvPr>
        </p:nvSpPr>
        <p:spPr>
          <a:xfrm>
            <a:off x="385118" y="1940843"/>
            <a:ext cx="8366125" cy="4368477"/>
          </a:xfrm>
        </p:spPr>
        <p:txBody>
          <a:bodyPr/>
          <a:lstStyle/>
          <a:p>
            <a:pPr>
              <a:buFont typeface="Wingdings" panose="05000000000000000000" pitchFamily="2" charset="2"/>
              <a:buChar char="§"/>
            </a:pPr>
            <a:endParaRPr lang="en-GB" sz="2400"/>
          </a:p>
          <a:p>
            <a:pPr>
              <a:buFont typeface="Wingdings" panose="05000000000000000000" pitchFamily="2" charset="2"/>
              <a:buChar char="§"/>
            </a:pPr>
            <a:endParaRPr lang="en-US" sz="2400"/>
          </a:p>
          <a:p>
            <a:pPr>
              <a:buFont typeface="Wingdings" panose="05000000000000000000" pitchFamily="2" charset="2"/>
              <a:buChar char="§"/>
            </a:pPr>
            <a:endParaRPr lang="en-GB" sz="2400"/>
          </a:p>
          <a:p>
            <a:pPr marL="0" lvl="0" indent="0">
              <a:buNone/>
            </a:pPr>
            <a:endParaRPr lang="en-GB" altLang="en-US" sz="2400"/>
          </a:p>
          <a:p>
            <a:pPr algn="just"/>
            <a:endParaRPr lang="en-GB" sz="2400"/>
          </a:p>
        </p:txBody>
      </p:sp>
      <p:sp>
        <p:nvSpPr>
          <p:cNvPr id="4" name="Content Placeholder 2">
            <a:extLst>
              <a:ext uri="{FF2B5EF4-FFF2-40B4-BE49-F238E27FC236}">
                <a16:creationId xmlns:a16="http://schemas.microsoft.com/office/drawing/2014/main" id="{D20EF441-9312-43EA-8000-485CDB136E95}"/>
              </a:ext>
            </a:extLst>
          </p:cNvPr>
          <p:cNvSpPr txBox="1">
            <a:spLocks noChangeArrowheads="1"/>
          </p:cNvSpPr>
          <p:nvPr/>
        </p:nvSpPr>
        <p:spPr bwMode="auto">
          <a:xfrm>
            <a:off x="392757" y="2012851"/>
            <a:ext cx="8366125" cy="436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r>
              <a:rPr lang="en-GB" sz="1800" kern="0" dirty="0">
                <a:solidFill>
                  <a:srgbClr val="0070C0"/>
                </a:solidFill>
                <a:latin typeface="Calibri"/>
                <a:cs typeface="Calibri"/>
              </a:rPr>
              <a:t>TMEA intends to procure important equipment to improve the accuracy and effectiveness of ECAE. The equipment targeted to improve the petroleum testing programme of the enterprise.  TMEA will be contracting a firm to supply and setup the equipment for ECAE as per the specifications provided.</a:t>
            </a:r>
          </a:p>
          <a:p>
            <a:pPr marL="0" indent="0">
              <a:buNone/>
            </a:pPr>
            <a:endParaRPr lang="en-GB" sz="1800" kern="0" dirty="0">
              <a:solidFill>
                <a:srgbClr val="0070C0"/>
              </a:solidFill>
              <a:latin typeface="Calibri"/>
              <a:cs typeface="Calibri"/>
            </a:endParaRPr>
          </a:p>
          <a:p>
            <a:r>
              <a:rPr lang="en-GB" sz="1800" kern="0" dirty="0">
                <a:solidFill>
                  <a:srgbClr val="0070C0"/>
                </a:solidFill>
                <a:cs typeface="Calibri" pitchFamily="34" charset="0"/>
              </a:rPr>
              <a:t>ECAE with the financial support from TMEA aims to purchase equipment that will help to strengthen organizational capacity. </a:t>
            </a:r>
          </a:p>
        </p:txBody>
      </p:sp>
      <p:sp>
        <p:nvSpPr>
          <p:cNvPr id="2" name="Slide Number Placeholder 1">
            <a:extLst>
              <a:ext uri="{FF2B5EF4-FFF2-40B4-BE49-F238E27FC236}">
                <a16:creationId xmlns:a16="http://schemas.microsoft.com/office/drawing/2014/main" id="{9E2D644B-CD52-6967-8B19-EDBEBB3A4913}"/>
              </a:ext>
            </a:extLst>
          </p:cNvPr>
          <p:cNvSpPr>
            <a:spLocks noGrp="1"/>
          </p:cNvSpPr>
          <p:nvPr>
            <p:ph type="sldNum" sz="quarter" idx="10"/>
          </p:nvPr>
        </p:nvSpPr>
        <p:spPr/>
        <p:txBody>
          <a:bodyPr/>
          <a:lstStyle/>
          <a:p>
            <a:pPr>
              <a:defRPr/>
            </a:pPr>
            <a:endParaRPr lang="en-US" altLang="en-US"/>
          </a:p>
          <a:p>
            <a:pPr>
              <a:defRPr/>
            </a:pPr>
            <a:fld id="{CD813B7A-1A39-4B26-B49C-328F044DF7EC}" type="slidenum">
              <a:rPr lang="en-US" altLang="en-US" smtClean="0"/>
              <a:pPr>
                <a:defRPr/>
              </a:pPr>
              <a:t>6</a:t>
            </a:fld>
            <a:endParaRPr lang="en-US" altLang="en-US"/>
          </a:p>
        </p:txBody>
      </p:sp>
    </p:spTree>
    <p:extLst>
      <p:ext uri="{BB962C8B-B14F-4D97-AF65-F5344CB8AC3E}">
        <p14:creationId xmlns:p14="http://schemas.microsoft.com/office/powerpoint/2010/main" val="135758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a:xfrm>
            <a:off x="457200" y="762000"/>
            <a:ext cx="6400800" cy="1083550"/>
          </a:xfrm>
        </p:spPr>
        <p:txBody>
          <a:bodyPr/>
          <a:lstStyle/>
          <a:p>
            <a:pPr algn="ctr"/>
            <a:r>
              <a:rPr lang="en-US" altLang="en-US" sz="3200" dirty="0">
                <a:solidFill>
                  <a:srgbClr val="0070C0"/>
                </a:solidFill>
                <a:latin typeface="Calibri"/>
                <a:cs typeface="Calibri"/>
              </a:rPr>
              <a:t>Project Objectives</a:t>
            </a:r>
            <a:br>
              <a:rPr lang="en-US" altLang="en-US" sz="3200" dirty="0">
                <a:solidFill>
                  <a:srgbClr val="0070C0"/>
                </a:solidFill>
              </a:rPr>
            </a:br>
            <a:r>
              <a:rPr lang="en-US" altLang="en-US" sz="3200" dirty="0">
                <a:solidFill>
                  <a:srgbClr val="0070C0"/>
                </a:solidFill>
                <a:latin typeface="Calibri"/>
                <a:cs typeface="Calibri"/>
              </a:rPr>
              <a:t>Key objectives/Deliverables</a:t>
            </a:r>
            <a:endParaRPr lang="en-US" sz="3200" dirty="0">
              <a:solidFill>
                <a:srgbClr val="0070C0"/>
              </a:solidFill>
            </a:endParaRP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4051252796"/>
              </p:ext>
            </p:extLst>
          </p:nvPr>
        </p:nvGraphicFramePr>
        <p:xfrm>
          <a:off x="747522" y="2043684"/>
          <a:ext cx="7975854" cy="3616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cap="none" spc="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eaLnBrk="1" fontAlgn="auto" hangingPunct="1">
              <a:spcBef>
                <a:spcPts val="0"/>
              </a:spcBef>
              <a:spcAft>
                <a:spcPts val="0"/>
              </a:spcAft>
              <a:defRPr/>
            </a:pPr>
            <a:fld id="{D76B855D-E9CC-4FF8-AD85-6CDC7B89A0DE}" type="slidenum">
              <a:rPr lang="en-US" smtClean="0">
                <a:solidFill>
                  <a:prstClr val="black">
                    <a:tint val="75000"/>
                  </a:prstClr>
                </a:solidFill>
              </a:rPr>
              <a:pPr algn="r" defTabSz="685800" eaLnBrk="1" fontAlgn="auto" hangingPunct="1">
                <a:spcBef>
                  <a:spcPts val="0"/>
                </a:spcBef>
                <a:spcAft>
                  <a:spcPts val="0"/>
                </a:spcAft>
                <a:defRPr/>
              </a:pPr>
              <a:t>7</a:t>
            </a:fld>
            <a:endParaRPr lang="en-US" sz="90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4264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A2E0427-7D74-4870-BADF-F41EFA97D9F9}"/>
              </a:ext>
            </a:extLst>
          </p:cNvPr>
          <p:cNvSpPr>
            <a:spLocks noGrp="1" noChangeArrowheads="1"/>
          </p:cNvSpPr>
          <p:nvPr>
            <p:ph type="title"/>
          </p:nvPr>
        </p:nvSpPr>
        <p:spPr>
          <a:xfrm>
            <a:off x="385118" y="860723"/>
            <a:ext cx="6400800" cy="1080120"/>
          </a:xfrm>
        </p:spPr>
        <p:txBody>
          <a:bodyPr/>
          <a:lstStyle/>
          <a:p>
            <a:r>
              <a:rPr lang="en-US" altLang="en-US" sz="3200" dirty="0">
                <a:solidFill>
                  <a:srgbClr val="0070C0"/>
                </a:solidFill>
                <a:latin typeface="Calibri"/>
                <a:cs typeface="Calibri"/>
              </a:rPr>
              <a:t>Project Objectives</a:t>
            </a:r>
            <a:br>
              <a:rPr lang="en-US" altLang="en-US" sz="3200" dirty="0">
                <a:solidFill>
                  <a:srgbClr val="0070C0"/>
                </a:solidFill>
              </a:rPr>
            </a:br>
            <a:r>
              <a:rPr lang="en-US" altLang="en-US" sz="2400" dirty="0">
                <a:solidFill>
                  <a:srgbClr val="0070C0"/>
                </a:solidFill>
                <a:latin typeface="Calibri"/>
                <a:cs typeface="Calibri"/>
              </a:rPr>
              <a:t>Key objectives/Deliverables</a:t>
            </a:r>
            <a:endParaRPr lang="en-US" altLang="en-US" sz="3200" dirty="0">
              <a:solidFill>
                <a:srgbClr val="0070C0"/>
              </a:solidFill>
              <a:latin typeface="Calibri"/>
              <a:cs typeface="Calibri"/>
            </a:endParaRPr>
          </a:p>
        </p:txBody>
      </p:sp>
      <p:sp>
        <p:nvSpPr>
          <p:cNvPr id="9219" name="Content Placeholder 2">
            <a:extLst>
              <a:ext uri="{FF2B5EF4-FFF2-40B4-BE49-F238E27FC236}">
                <a16:creationId xmlns:a16="http://schemas.microsoft.com/office/drawing/2014/main" id="{58065612-771C-4491-AB61-0AD2039AEA0C}"/>
              </a:ext>
            </a:extLst>
          </p:cNvPr>
          <p:cNvSpPr>
            <a:spLocks noGrp="1" noChangeArrowheads="1"/>
          </p:cNvSpPr>
          <p:nvPr>
            <p:ph idx="1"/>
          </p:nvPr>
        </p:nvSpPr>
        <p:spPr>
          <a:xfrm>
            <a:off x="385118" y="1940843"/>
            <a:ext cx="8366125" cy="4368477"/>
          </a:xfrm>
        </p:spPr>
        <p:txBody>
          <a:bodyPr/>
          <a:lstStyle/>
          <a:p>
            <a:pPr>
              <a:buFont typeface="Wingdings" panose="05000000000000000000" pitchFamily="2" charset="2"/>
              <a:buChar char="§"/>
            </a:pPr>
            <a:endParaRPr lang="en-GB" sz="2400"/>
          </a:p>
          <a:p>
            <a:pPr>
              <a:buFont typeface="Wingdings" panose="05000000000000000000" pitchFamily="2" charset="2"/>
              <a:buChar char="§"/>
            </a:pPr>
            <a:endParaRPr lang="en-US" sz="2400"/>
          </a:p>
          <a:p>
            <a:pPr>
              <a:buFont typeface="Wingdings" panose="05000000000000000000" pitchFamily="2" charset="2"/>
              <a:buChar char="§"/>
            </a:pPr>
            <a:endParaRPr lang="en-GB" sz="2400"/>
          </a:p>
          <a:p>
            <a:pPr marL="0" lvl="0" indent="0">
              <a:buNone/>
            </a:pPr>
            <a:endParaRPr lang="en-GB" altLang="en-US" sz="2400"/>
          </a:p>
          <a:p>
            <a:pPr algn="just"/>
            <a:endParaRPr lang="en-GB" sz="2400"/>
          </a:p>
        </p:txBody>
      </p:sp>
      <p:sp>
        <p:nvSpPr>
          <p:cNvPr id="4" name="Content Placeholder 2">
            <a:extLst>
              <a:ext uri="{FF2B5EF4-FFF2-40B4-BE49-F238E27FC236}">
                <a16:creationId xmlns:a16="http://schemas.microsoft.com/office/drawing/2014/main" id="{D20EF441-9312-43EA-8000-485CDB136E95}"/>
              </a:ext>
            </a:extLst>
          </p:cNvPr>
          <p:cNvSpPr txBox="1">
            <a:spLocks noChangeArrowheads="1"/>
          </p:cNvSpPr>
          <p:nvPr/>
        </p:nvSpPr>
        <p:spPr bwMode="auto">
          <a:xfrm>
            <a:off x="214313" y="2165940"/>
            <a:ext cx="8935458" cy="383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216000" indent="0" algn="just" fontAlgn="auto" hangingPunct="1">
              <a:lnSpc>
                <a:spcPts val="1200"/>
              </a:lnSpc>
              <a:spcBef>
                <a:spcPts val="600"/>
              </a:spcBef>
              <a:spcAft>
                <a:spcPts val="600"/>
              </a:spcAft>
              <a:buNone/>
            </a:pPr>
            <a:endParaRPr lang="en-GB" sz="1400" b="1" kern="0" dirty="0">
              <a:solidFill>
                <a:srgbClr val="0070C0"/>
              </a:solidFill>
              <a:latin typeface="Calibri (Body)"/>
            </a:endParaRPr>
          </a:p>
          <a:p>
            <a:pPr marL="216000" indent="0" algn="just" fontAlgn="auto" hangingPunct="1">
              <a:lnSpc>
                <a:spcPts val="1200"/>
              </a:lnSpc>
              <a:spcBef>
                <a:spcPts val="600"/>
              </a:spcBef>
              <a:spcAft>
                <a:spcPts val="600"/>
              </a:spcAft>
              <a:buNone/>
            </a:pPr>
            <a:r>
              <a:rPr lang="en-GB" sz="1400" b="1" kern="0" dirty="0">
                <a:solidFill>
                  <a:srgbClr val="0070C0"/>
                </a:solidFill>
                <a:latin typeface="Calibri (Body)"/>
              </a:rPr>
              <a:t>Objective 1: </a:t>
            </a:r>
            <a:r>
              <a:rPr lang="en-GB" sz="1400" kern="0" dirty="0">
                <a:solidFill>
                  <a:srgbClr val="0070C0"/>
                </a:solidFill>
                <a:latin typeface="Calibri (Body)"/>
                <a:cs typeface="Times New Roman" panose="02020603050405020304" pitchFamily="18" charset="0"/>
              </a:rPr>
              <a:t>Supply of all the equipment as per the specification attached to the ECAE laboratory located at Djibouti. </a:t>
            </a:r>
            <a:endParaRPr lang="en-KE" sz="1400" kern="0" dirty="0">
              <a:solidFill>
                <a:srgbClr val="0070C0"/>
              </a:solidFill>
              <a:latin typeface="Calibri (Body)"/>
              <a:cs typeface="Times New Roman" panose="02020603050405020304" pitchFamily="18" charset="0"/>
            </a:endParaRPr>
          </a:p>
          <a:p>
            <a:pPr marL="216000" indent="0" algn="just">
              <a:buNone/>
            </a:pPr>
            <a:r>
              <a:rPr lang="en-GB" sz="1400" b="1" kern="0" dirty="0">
                <a:solidFill>
                  <a:srgbClr val="0070C0"/>
                </a:solidFill>
                <a:latin typeface="Calibri (Body)"/>
              </a:rPr>
              <a:t>Objective </a:t>
            </a:r>
            <a:r>
              <a:rPr lang="en-GB" sz="1400" kern="0" dirty="0">
                <a:solidFill>
                  <a:srgbClr val="0070C0"/>
                </a:solidFill>
                <a:latin typeface="Calibri (Body)"/>
              </a:rPr>
              <a:t>2: Professional setup and installation of the equipment as per international practice and standards. </a:t>
            </a:r>
            <a:endParaRPr lang="en-KE" sz="1400" dirty="0">
              <a:solidFill>
                <a:srgbClr val="0070C0"/>
              </a:solidFill>
              <a:effectLst/>
              <a:latin typeface="Calibri (Body)"/>
              <a:ea typeface="Times New Roman" panose="02020603050405020304" pitchFamily="18" charset="0"/>
              <a:cs typeface="Times New Roman" panose="02020603050405020304" pitchFamily="18" charset="0"/>
            </a:endParaRPr>
          </a:p>
          <a:p>
            <a:pPr marL="216000" lvl="0" indent="0" algn="just" rtl="0" fontAlgn="auto" hangingPunct="1">
              <a:lnSpc>
                <a:spcPts val="1200"/>
              </a:lnSpc>
              <a:spcBef>
                <a:spcPts val="600"/>
              </a:spcBef>
              <a:spcAft>
                <a:spcPts val="600"/>
              </a:spcAft>
              <a:buNone/>
            </a:pPr>
            <a:r>
              <a:rPr lang="en-GB" sz="1400" b="1" kern="0" dirty="0">
                <a:solidFill>
                  <a:srgbClr val="0070C0"/>
                </a:solidFill>
                <a:latin typeface="Calibri (Body)"/>
              </a:rPr>
              <a:t>Objective 3:</a:t>
            </a:r>
            <a:r>
              <a:rPr lang="en-GB" sz="1400" b="1" kern="0" dirty="0">
                <a:solidFill>
                  <a:srgbClr val="0070C0"/>
                </a:solidFill>
                <a:latin typeface="Calibri (Body)"/>
                <a:cs typeface="Times New Roman" panose="02020603050405020304" pitchFamily="18" charset="0"/>
              </a:rPr>
              <a:t> </a:t>
            </a:r>
            <a:r>
              <a:rPr lang="en-GB" sz="1400" kern="0" dirty="0">
                <a:solidFill>
                  <a:srgbClr val="0070C0"/>
                </a:solidFill>
                <a:latin typeface="Calibri (Body)"/>
                <a:cs typeface="Times New Roman" panose="02020603050405020304" pitchFamily="18" charset="0"/>
              </a:rPr>
              <a:t>Provide required training to ECAE technical staff on operation, as required.</a:t>
            </a:r>
          </a:p>
          <a:p>
            <a:pPr marL="216000" lvl="0" indent="0" algn="just" rtl="0" fontAlgn="auto" hangingPunct="1">
              <a:lnSpc>
                <a:spcPts val="1200"/>
              </a:lnSpc>
              <a:spcBef>
                <a:spcPts val="600"/>
              </a:spcBef>
              <a:spcAft>
                <a:spcPts val="600"/>
              </a:spcAft>
              <a:buNone/>
            </a:pPr>
            <a:r>
              <a:rPr lang="en-GB" sz="1400" b="1" kern="0" dirty="0">
                <a:solidFill>
                  <a:srgbClr val="0070C0"/>
                </a:solidFill>
                <a:latin typeface="Calibri (Body)"/>
                <a:ea typeface="Times New Roman" panose="02020603050405020304" pitchFamily="18" charset="0"/>
                <a:cs typeface="Times New Roman" panose="02020603050405020304" pitchFamily="18" charset="0"/>
              </a:rPr>
              <a:t>Objective 4: </a:t>
            </a:r>
            <a:r>
              <a:rPr lang="en-GB" sz="1400" dirty="0">
                <a:solidFill>
                  <a:srgbClr val="0070C0"/>
                </a:solidFill>
                <a:effectLst/>
                <a:latin typeface="Calibri (Body)"/>
                <a:ea typeface="Times New Roman" panose="02020603050405020304" pitchFamily="18" charset="0"/>
                <a:cs typeface="Times New Roman" panose="02020603050405020304" pitchFamily="18" charset="0"/>
              </a:rPr>
              <a:t>Provide maintenance services based on the signed off implementation plan. This will be in line with standardized care park recommended by manufacturers.</a:t>
            </a:r>
            <a:endParaRPr lang="en-KE" sz="1400" dirty="0">
              <a:solidFill>
                <a:srgbClr val="0070C0"/>
              </a:solidFill>
              <a:effectLst/>
              <a:latin typeface="Calibri (Body)"/>
              <a:ea typeface="Times New Roman" panose="02020603050405020304" pitchFamily="18" charset="0"/>
              <a:cs typeface="Times New Roman" panose="02020603050405020304" pitchFamily="18" charset="0"/>
            </a:endParaRPr>
          </a:p>
          <a:p>
            <a:pPr marL="216000" indent="0" algn="just" fontAlgn="auto" hangingPunct="1">
              <a:spcBef>
                <a:spcPts val="600"/>
              </a:spcBef>
              <a:spcAft>
                <a:spcPts val="600"/>
              </a:spcAft>
              <a:buNone/>
            </a:pPr>
            <a:r>
              <a:rPr lang="en-GB" sz="1200" b="1" kern="0" dirty="0">
                <a:latin typeface="+mn-lt"/>
                <a:ea typeface="Times New Roman" panose="02020603050405020304" pitchFamily="18" charset="0"/>
                <a:cs typeface="Times New Roman" panose="02020603050405020304" pitchFamily="18" charset="0"/>
              </a:rPr>
              <a:t> </a:t>
            </a:r>
            <a:endParaRPr lang="en-KE" sz="1200" b="1" dirty="0">
              <a:effectLst/>
              <a:latin typeface="+mn-lt"/>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CE660BB-2263-2FE3-C962-BD55518E9EEF}"/>
              </a:ext>
            </a:extLst>
          </p:cNvPr>
          <p:cNvSpPr>
            <a:spLocks noGrp="1"/>
          </p:cNvSpPr>
          <p:nvPr>
            <p:ph type="sldNum" sz="quarter" idx="10"/>
          </p:nvPr>
        </p:nvSpPr>
        <p:spPr/>
        <p:txBody>
          <a:bodyPr/>
          <a:lstStyle/>
          <a:p>
            <a:pPr>
              <a:defRPr/>
            </a:pPr>
            <a:endParaRPr lang="en-US" altLang="en-US"/>
          </a:p>
          <a:p>
            <a:pPr>
              <a:defRPr/>
            </a:pPr>
            <a:fld id="{CD813B7A-1A39-4B26-B49C-328F044DF7EC}" type="slidenum">
              <a:rPr lang="en-US" altLang="en-US" smtClean="0"/>
              <a:pPr>
                <a:defRPr/>
              </a:pPr>
              <a:t>8</a:t>
            </a:fld>
            <a:endParaRPr lang="en-US" altLang="en-US"/>
          </a:p>
        </p:txBody>
      </p:sp>
    </p:spTree>
    <p:extLst>
      <p:ext uri="{BB962C8B-B14F-4D97-AF65-F5344CB8AC3E}">
        <p14:creationId xmlns:p14="http://schemas.microsoft.com/office/powerpoint/2010/main" val="3985590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A2E0427-7D74-4870-BADF-F41EFA97D9F9}"/>
              </a:ext>
            </a:extLst>
          </p:cNvPr>
          <p:cNvSpPr>
            <a:spLocks noGrp="1" noChangeArrowheads="1"/>
          </p:cNvSpPr>
          <p:nvPr>
            <p:ph type="title"/>
          </p:nvPr>
        </p:nvSpPr>
        <p:spPr>
          <a:xfrm>
            <a:off x="432842" y="1124744"/>
            <a:ext cx="6659438" cy="744091"/>
          </a:xfrm>
        </p:spPr>
        <p:txBody>
          <a:bodyPr/>
          <a:lstStyle/>
          <a:p>
            <a:r>
              <a:rPr lang="en-US" altLang="en-US" sz="2400" dirty="0">
                <a:solidFill>
                  <a:srgbClr val="0070C0"/>
                </a:solidFill>
              </a:rPr>
              <a:t>Project Time Frame</a:t>
            </a:r>
          </a:p>
        </p:txBody>
      </p:sp>
      <p:sp>
        <p:nvSpPr>
          <p:cNvPr id="9219" name="Content Placeholder 2">
            <a:extLst>
              <a:ext uri="{FF2B5EF4-FFF2-40B4-BE49-F238E27FC236}">
                <a16:creationId xmlns:a16="http://schemas.microsoft.com/office/drawing/2014/main" id="{58065612-771C-4491-AB61-0AD2039AEA0C}"/>
              </a:ext>
            </a:extLst>
          </p:cNvPr>
          <p:cNvSpPr>
            <a:spLocks noGrp="1" noChangeArrowheads="1"/>
          </p:cNvSpPr>
          <p:nvPr>
            <p:ph idx="1"/>
          </p:nvPr>
        </p:nvSpPr>
        <p:spPr>
          <a:xfrm>
            <a:off x="345033" y="1772816"/>
            <a:ext cx="8366125" cy="4190966"/>
          </a:xfrm>
        </p:spPr>
        <p:txBody>
          <a:bodyPr/>
          <a:lstStyle/>
          <a:p>
            <a:pPr algn="just">
              <a:lnSpc>
                <a:spcPct val="115000"/>
              </a:lnSpc>
              <a:spcBef>
                <a:spcPts val="600"/>
              </a:spcBef>
              <a:spcAft>
                <a:spcPts val="600"/>
              </a:spcAft>
            </a:pPr>
            <a:r>
              <a:rPr lang="en-GB" sz="2400" dirty="0">
                <a:solidFill>
                  <a:srgbClr val="0070C0"/>
                </a:solidFill>
                <a:latin typeface="Calibri"/>
                <a:cs typeface="Calibri"/>
              </a:rPr>
              <a:t>The assignment is estimated to take a maximum of 120 days from  the date of signing of the contract. </a:t>
            </a:r>
          </a:p>
          <a:p>
            <a:pPr algn="just">
              <a:lnSpc>
                <a:spcPct val="115000"/>
              </a:lnSpc>
              <a:spcBef>
                <a:spcPts val="600"/>
              </a:spcBef>
              <a:spcAft>
                <a:spcPts val="600"/>
              </a:spcAft>
            </a:pPr>
            <a:r>
              <a:rPr lang="en-GB" sz="2400" dirty="0">
                <a:solidFill>
                  <a:srgbClr val="0070C0"/>
                </a:solidFill>
                <a:latin typeface="Calibri"/>
                <a:cs typeface="Calibri"/>
              </a:rPr>
              <a:t>The bidder should include warranty period where applicable </a:t>
            </a:r>
          </a:p>
          <a:p>
            <a:pPr algn="just">
              <a:lnSpc>
                <a:spcPct val="115000"/>
              </a:lnSpc>
              <a:spcBef>
                <a:spcPts val="600"/>
              </a:spcBef>
              <a:spcAft>
                <a:spcPts val="600"/>
              </a:spcAft>
            </a:pPr>
            <a:endParaRPr lang="en-GB" sz="2400" dirty="0">
              <a:solidFill>
                <a:srgbClr val="0070C0"/>
              </a:solidFill>
              <a:latin typeface="Calibri"/>
              <a:cs typeface="Calibri"/>
            </a:endParaRPr>
          </a:p>
        </p:txBody>
      </p:sp>
      <p:sp>
        <p:nvSpPr>
          <p:cNvPr id="2" name="Slide Number Placeholder 1">
            <a:extLst>
              <a:ext uri="{FF2B5EF4-FFF2-40B4-BE49-F238E27FC236}">
                <a16:creationId xmlns:a16="http://schemas.microsoft.com/office/drawing/2014/main" id="{B1C1A533-11F5-40E9-BABD-B595DCDFF869}"/>
              </a:ext>
            </a:extLst>
          </p:cNvPr>
          <p:cNvSpPr>
            <a:spLocks noGrp="1"/>
          </p:cNvSpPr>
          <p:nvPr>
            <p:ph type="sldNum" sz="quarter" idx="10"/>
          </p:nvPr>
        </p:nvSpPr>
        <p:spPr/>
        <p:txBody>
          <a:bodyPr/>
          <a:lstStyle/>
          <a:p>
            <a:pPr>
              <a:defRPr/>
            </a:pPr>
            <a:endParaRPr lang="en-US" altLang="en-US"/>
          </a:p>
          <a:p>
            <a:pPr>
              <a:defRPr/>
            </a:pPr>
            <a:fld id="{CD813B7A-1A39-4B26-B49C-328F044DF7EC}" type="slidenum">
              <a:rPr lang="en-US" altLang="en-US" smtClean="0"/>
              <a:pPr>
                <a:defRPr/>
              </a:pPr>
              <a:t>9</a:t>
            </a:fld>
            <a:endParaRPr lang="en-US" altLang="en-US"/>
          </a:p>
        </p:txBody>
      </p:sp>
    </p:spTree>
    <p:extLst>
      <p:ext uri="{BB962C8B-B14F-4D97-AF65-F5344CB8AC3E}">
        <p14:creationId xmlns:p14="http://schemas.microsoft.com/office/powerpoint/2010/main" val="3326550027"/>
      </p:ext>
    </p:extLst>
  </p:cSld>
  <p:clrMapOvr>
    <a:masterClrMapping/>
  </p:clrMapOvr>
</p:sld>
</file>

<file path=ppt/theme/theme1.xml><?xml version="1.0" encoding="utf-8"?>
<a:theme xmlns:a="http://schemas.openxmlformats.org/drawingml/2006/main" name="Copy of Coporate">
  <a:themeElements>
    <a:clrScheme name="TMEA2">
      <a:dk1>
        <a:sysClr val="windowText" lastClr="000000"/>
      </a:dk1>
      <a:lt1>
        <a:sysClr val="window" lastClr="FFFFFF"/>
      </a:lt1>
      <a:dk2>
        <a:srgbClr val="00539B"/>
      </a:dk2>
      <a:lt2>
        <a:srgbClr val="EEECE1"/>
      </a:lt2>
      <a:accent1>
        <a:srgbClr val="FF0000"/>
      </a:accent1>
      <a:accent2>
        <a:srgbClr val="73BE44"/>
      </a:accent2>
      <a:accent3>
        <a:srgbClr val="00539B"/>
      </a:accent3>
      <a:accent4>
        <a:srgbClr val="FCEE21"/>
      </a:accent4>
      <a:accent5>
        <a:srgbClr val="FF0000"/>
      </a:accent5>
      <a:accent6>
        <a:srgbClr val="73BE44"/>
      </a:accent6>
      <a:hlink>
        <a:srgbClr val="00539B"/>
      </a:hlink>
      <a:folHlink>
        <a:srgbClr val="73BE44"/>
      </a:folHlink>
    </a:clrScheme>
    <a:fontScheme name="tme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TotalTime>
  <Words>834</Words>
  <Application>Microsoft Office PowerPoint</Application>
  <PresentationFormat>On-screen Show (4:3)</PresentationFormat>
  <Paragraphs>103</Paragraphs>
  <Slides>15</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Calibri (Body)</vt:lpstr>
      <vt:lpstr>Calibri Light</vt:lpstr>
      <vt:lpstr>Wingdings</vt:lpstr>
      <vt:lpstr>Copy of Coporate</vt:lpstr>
      <vt:lpstr>1_Custom Design</vt:lpstr>
      <vt:lpstr>Custom Design</vt:lpstr>
      <vt:lpstr>SUPPLY, INSTALLATION, TRAINING AND COMMISSIONING OF PETROLEUM TESTING EQUIPMENT FOR THE ETHIOPIAN CONFORMITY ASSESSMENT ENTERPRISE   [PRQ20220216]  Pre-Bid Meeting – 07th September 2023</vt:lpstr>
      <vt:lpstr>Project Identification</vt:lpstr>
      <vt:lpstr>Presentation Content</vt:lpstr>
      <vt:lpstr>About Ethiopian Conformity Assessment Enterprise (ECAE) </vt:lpstr>
      <vt:lpstr>About TMEA</vt:lpstr>
      <vt:lpstr>Project Background</vt:lpstr>
      <vt:lpstr>Project Objectives Key objectives/Deliverables</vt:lpstr>
      <vt:lpstr>Project Objectives Key objectives/Deliverables</vt:lpstr>
      <vt:lpstr>Project Time Frame</vt:lpstr>
      <vt:lpstr>PowerPoint Presentation</vt:lpstr>
      <vt:lpstr>    </vt:lpstr>
      <vt:lpstr>  Bid Evaluation:  </vt:lpstr>
      <vt:lpstr>Important dates:</vt:lpstr>
      <vt:lpstr>Basic/ Administrative requirements: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Juma</dc:creator>
  <cp:lastModifiedBy>Olyviah Kevogo</cp:lastModifiedBy>
  <cp:revision>13</cp:revision>
  <dcterms:created xsi:type="dcterms:W3CDTF">2015-12-03T09:31:06Z</dcterms:created>
  <dcterms:modified xsi:type="dcterms:W3CDTF">2023-09-08T09:13:32Z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89e0983-05e3-46a0-b893-ff28b8cf1441_Enabled">
    <vt:lpwstr>true</vt:lpwstr>
  </property>
  <property fmtid="{D5CDD505-2E9C-101B-9397-08002B2CF9AE}" pid="3" name="MSIP_Label_589e0983-05e3-46a0-b893-ff28b8cf1441_SetDate">
    <vt:lpwstr>2022-02-15T12:59:15Z</vt:lpwstr>
  </property>
  <property fmtid="{D5CDD505-2E9C-101B-9397-08002B2CF9AE}" pid="4" name="MSIP_Label_589e0983-05e3-46a0-b893-ff28b8cf1441_Method">
    <vt:lpwstr>Privileged</vt:lpwstr>
  </property>
  <property fmtid="{D5CDD505-2E9C-101B-9397-08002B2CF9AE}" pid="5" name="MSIP_Label_589e0983-05e3-46a0-b893-ff28b8cf1441_Name">
    <vt:lpwstr>TMEA Public</vt:lpwstr>
  </property>
  <property fmtid="{D5CDD505-2E9C-101B-9397-08002B2CF9AE}" pid="6" name="MSIP_Label_589e0983-05e3-46a0-b893-ff28b8cf1441_SiteId">
    <vt:lpwstr>71dd2498-0b95-4eb5-8b08-940c9ea4bfb8</vt:lpwstr>
  </property>
  <property fmtid="{D5CDD505-2E9C-101B-9397-08002B2CF9AE}" pid="7" name="MSIP_Label_589e0983-05e3-46a0-b893-ff28b8cf1441_ActionId">
    <vt:lpwstr>924f9f67-4e54-4b4e-a554-9d510483e8a2</vt:lpwstr>
  </property>
  <property fmtid="{D5CDD505-2E9C-101B-9397-08002B2CF9AE}" pid="8" name="MSIP_Label_589e0983-05e3-46a0-b893-ff28b8cf1441_ContentBits">
    <vt:lpwstr>0</vt:lpwstr>
  </property>
</Properties>
</file>